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46"/>
  </p:notesMasterIdLst>
  <p:handoutMasterIdLst>
    <p:handoutMasterId r:id="rId47"/>
  </p:handoutMasterIdLst>
  <p:sldIdLst>
    <p:sldId id="350" r:id="rId5"/>
    <p:sldId id="352" r:id="rId6"/>
    <p:sldId id="256" r:id="rId7"/>
    <p:sldId id="2145706617" r:id="rId8"/>
    <p:sldId id="2145706618" r:id="rId9"/>
    <p:sldId id="2145706619" r:id="rId10"/>
    <p:sldId id="2145706620" r:id="rId11"/>
    <p:sldId id="2145706621" r:id="rId12"/>
    <p:sldId id="2145706622" r:id="rId13"/>
    <p:sldId id="2145706623" r:id="rId14"/>
    <p:sldId id="2145706624" r:id="rId15"/>
    <p:sldId id="364" r:id="rId16"/>
    <p:sldId id="362" r:id="rId17"/>
    <p:sldId id="363" r:id="rId18"/>
    <p:sldId id="2145706559" r:id="rId19"/>
    <p:sldId id="377" r:id="rId20"/>
    <p:sldId id="2145706497" r:id="rId21"/>
    <p:sldId id="309" r:id="rId22"/>
    <p:sldId id="2145706506" r:id="rId23"/>
    <p:sldId id="2145706616" r:id="rId24"/>
    <p:sldId id="2145706625" r:id="rId25"/>
    <p:sldId id="2145706628" r:id="rId26"/>
    <p:sldId id="2145706629" r:id="rId27"/>
    <p:sldId id="2145706632" r:id="rId28"/>
    <p:sldId id="2145706627" r:id="rId29"/>
    <p:sldId id="2145706631" r:id="rId30"/>
    <p:sldId id="2145706630" r:id="rId31"/>
    <p:sldId id="2145706626" r:id="rId32"/>
    <p:sldId id="2145706613" r:id="rId33"/>
    <p:sldId id="2145706612" r:id="rId34"/>
    <p:sldId id="2145706614" r:id="rId35"/>
    <p:sldId id="2145706611" r:id="rId36"/>
    <p:sldId id="276" r:id="rId37"/>
    <p:sldId id="277" r:id="rId38"/>
    <p:sldId id="278" r:id="rId39"/>
    <p:sldId id="271" r:id="rId40"/>
    <p:sldId id="287" r:id="rId41"/>
    <p:sldId id="279" r:id="rId42"/>
    <p:sldId id="282" r:id="rId43"/>
    <p:sldId id="283" r:id="rId44"/>
    <p:sldId id="28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D24A6A-F736-4FA8-94AD-05E1D1F509F5}">
          <p14:sldIdLst>
            <p14:sldId id="350"/>
            <p14:sldId id="352"/>
          </p14:sldIdLst>
        </p14:section>
        <p14:section name="Intro" id="{7D06C627-A640-48FE-AF31-87B643211A49}">
          <p14:sldIdLst>
            <p14:sldId id="256"/>
          </p14:sldIdLst>
        </p14:section>
        <p14:section name="Offline Bookmarking Gap" id="{FBAD0546-C26C-4CD1-A99F-3FC58AA0E814}">
          <p14:sldIdLst>
            <p14:sldId id="2145706617"/>
          </p14:sldIdLst>
        </p14:section>
        <p14:section name="Processing Workflow" id="{8405EA45-D352-4498-B69B-A6E848966A27}">
          <p14:sldIdLst>
            <p14:sldId id="2145706618"/>
          </p14:sldIdLst>
        </p14:section>
        <p14:section name="Tag generation" id="{93C31673-15DD-4C56-88C2-11EEE83F5D2C}">
          <p14:sldIdLst>
            <p14:sldId id="2145706619"/>
            <p14:sldId id="2145706620"/>
          </p14:sldIdLst>
        </p14:section>
        <p14:section name="Graph drawing" id="{3AA502F9-D3F0-4FDB-AD99-5F536316B6A2}">
          <p14:sldIdLst>
            <p14:sldId id="2145706621"/>
            <p14:sldId id="2145706622"/>
          </p14:sldIdLst>
        </p14:section>
        <p14:section name="Graph drawing - details" id="{9EABB477-163C-4353-8A26-445CFAE19AA9}">
          <p14:sldIdLst>
            <p14:sldId id="2145706623"/>
            <p14:sldId id="2145706624"/>
          </p14:sldIdLst>
        </p14:section>
        <p14:section name="Additional slides" id="{5F3D3DCC-F362-4483-B7A7-8809FF24C6E5}">
          <p14:sldIdLst>
            <p14:sldId id="364"/>
            <p14:sldId id="362"/>
            <p14:sldId id="363"/>
            <p14:sldId id="2145706559"/>
            <p14:sldId id="377"/>
            <p14:sldId id="2145706497"/>
            <p14:sldId id="309"/>
            <p14:sldId id="2145706506"/>
            <p14:sldId id="2145706616"/>
            <p14:sldId id="2145706625"/>
          </p14:sldIdLst>
        </p14:section>
        <p14:section name="design" id="{F868AD0C-7D0A-4FC0-A395-C6BC8747CFDD}">
          <p14:sldIdLst>
            <p14:sldId id="2145706628"/>
            <p14:sldId id="2145706629"/>
            <p14:sldId id="2145706632"/>
            <p14:sldId id="2145706627"/>
            <p14:sldId id="2145706631"/>
            <p14:sldId id="2145706630"/>
            <p14:sldId id="2145706626"/>
            <p14:sldId id="2145706613"/>
            <p14:sldId id="2145706612"/>
            <p14:sldId id="2145706614"/>
            <p14:sldId id="2145706611"/>
          </p14:sldIdLst>
        </p14:section>
        <p14:section name="backdrop" id="{86B31B50-A947-4635-8B14-088AA25FF93C}">
          <p14:sldIdLst>
            <p14:sldId id="276"/>
            <p14:sldId id="277"/>
            <p14:sldId id="278"/>
            <p14:sldId id="271"/>
            <p14:sldId id="287"/>
            <p14:sldId id="279"/>
            <p14:sldId id="282"/>
            <p14:sldId id="283"/>
            <p14:sldId id="284"/>
          </p14:sldIdLst>
        </p14:section>
      </p14:sectionLst>
    </p:ex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F08C"/>
    <a:srgbClr val="267A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70F1B0-C4F5-43C9-9FA1-09C73D889E97}" v="87" dt="2024-11-11T05:01:46.790"/>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80399" autoAdjust="0"/>
  </p:normalViewPr>
  <p:slideViewPr>
    <p:cSldViewPr snapToGrid="0">
      <p:cViewPr>
        <p:scale>
          <a:sx n="68" d="100"/>
          <a:sy n="68" d="100"/>
        </p:scale>
        <p:origin x="732" y="452"/>
      </p:cViewPr>
      <p:guideLst>
        <p:guide orient="horz" pos="1392"/>
        <p:guide pos="7056"/>
        <p:guide orient="horz" pos="3168"/>
      </p:guideLst>
    </p:cSldViewPr>
  </p:slideViewPr>
  <p:outlineViewPr>
    <p:cViewPr>
      <p:scale>
        <a:sx n="33" d="100"/>
        <a:sy n="33" d="100"/>
      </p:scale>
      <p:origin x="0" y="-88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 Debray" userId="1ebe68dc-eb7a-4e48-a4a6-5c66058e557c" providerId="ADAL" clId="{2170F1B0-C4F5-43C9-9FA1-09C73D889E97}"/>
    <pc:docChg chg="undo redo custSel addSld delSld modSld sldOrd modMainMaster addSection delSection modSection">
      <pc:chgData name="Yann Debray" userId="1ebe68dc-eb7a-4e48-a4a6-5c66058e557c" providerId="ADAL" clId="{2170F1B0-C4F5-43C9-9FA1-09C73D889E97}" dt="2024-11-11T05:02:00.953" v="606" actId="732"/>
      <pc:docMkLst>
        <pc:docMk/>
      </pc:docMkLst>
      <pc:sldChg chg="addSp delSp modSp add mod ord setBg modNotes">
        <pc:chgData name="Yann Debray" userId="1ebe68dc-eb7a-4e48-a4a6-5c66058e557c" providerId="ADAL" clId="{2170F1B0-C4F5-43C9-9FA1-09C73D889E97}" dt="2024-11-11T03:45:56.835" v="158"/>
        <pc:sldMkLst>
          <pc:docMk/>
          <pc:sldMk cId="0" sldId="256"/>
        </pc:sldMkLst>
        <pc:spChg chg="add del mod">
          <ac:chgData name="Yann Debray" userId="1ebe68dc-eb7a-4e48-a4a6-5c66058e557c" providerId="ADAL" clId="{2170F1B0-C4F5-43C9-9FA1-09C73D889E97}" dt="2024-11-11T03:44:43.010" v="145" actId="478"/>
          <ac:spMkLst>
            <pc:docMk/>
            <pc:sldMk cId="0" sldId="256"/>
            <ac:spMk id="3" creationId="{85362CB3-B293-1DD0-9E7B-C482C090FCAB}"/>
          </ac:spMkLst>
        </pc:spChg>
        <pc:spChg chg="mod">
          <ac:chgData name="Yann Debray" userId="1ebe68dc-eb7a-4e48-a4a6-5c66058e557c" providerId="ADAL" clId="{2170F1B0-C4F5-43C9-9FA1-09C73D889E97}" dt="2024-11-11T03:45:44.724" v="156" actId="14100"/>
          <ac:spMkLst>
            <pc:docMk/>
            <pc:sldMk cId="0" sldId="256"/>
            <ac:spMk id="89" creationId="{00000000-0000-0000-0000-000000000000}"/>
          </ac:spMkLst>
        </pc:spChg>
        <pc:spChg chg="del">
          <ac:chgData name="Yann Debray" userId="1ebe68dc-eb7a-4e48-a4a6-5c66058e557c" providerId="ADAL" clId="{2170F1B0-C4F5-43C9-9FA1-09C73D889E97}" dt="2024-11-11T03:44:41.276" v="144" actId="478"/>
          <ac:spMkLst>
            <pc:docMk/>
            <pc:sldMk cId="0" sldId="256"/>
            <ac:spMk id="90" creationId="{00000000-0000-0000-0000-000000000000}"/>
          </ac:spMkLst>
        </pc:spChg>
        <pc:picChg chg="del">
          <ac:chgData name="Yann Debray" userId="1ebe68dc-eb7a-4e48-a4a6-5c66058e557c" providerId="ADAL" clId="{2170F1B0-C4F5-43C9-9FA1-09C73D889E97}" dt="2024-11-11T03:44:33.179" v="142" actId="478"/>
          <ac:picMkLst>
            <pc:docMk/>
            <pc:sldMk cId="0" sldId="256"/>
            <ac:picMk id="88" creationId="{00000000-0000-0000-0000-000000000000}"/>
          </ac:picMkLst>
        </pc:picChg>
        <pc:picChg chg="mod">
          <ac:chgData name="Yann Debray" userId="1ebe68dc-eb7a-4e48-a4a6-5c66058e557c" providerId="ADAL" clId="{2170F1B0-C4F5-43C9-9FA1-09C73D889E97}" dt="2024-11-11T03:45:04.992" v="149" actId="1076"/>
          <ac:picMkLst>
            <pc:docMk/>
            <pc:sldMk cId="0" sldId="256"/>
            <ac:picMk id="91" creationId="{00000000-0000-0000-0000-000000000000}"/>
          </ac:picMkLst>
        </pc:picChg>
        <pc:picChg chg="del">
          <ac:chgData name="Yann Debray" userId="1ebe68dc-eb7a-4e48-a4a6-5c66058e557c" providerId="ADAL" clId="{2170F1B0-C4F5-43C9-9FA1-09C73D889E97}" dt="2024-11-11T03:44:34.480" v="143" actId="478"/>
          <ac:picMkLst>
            <pc:docMk/>
            <pc:sldMk cId="0" sldId="256"/>
            <ac:picMk id="92" creationId="{00000000-0000-0000-0000-000000000000}"/>
          </ac:picMkLst>
        </pc:picChg>
      </pc:sldChg>
      <pc:sldChg chg="del">
        <pc:chgData name="Yann Debray" userId="1ebe68dc-eb7a-4e48-a4a6-5c66058e557c" providerId="ADAL" clId="{2170F1B0-C4F5-43C9-9FA1-09C73D889E97}" dt="2024-11-11T03:51:57.062" v="254" actId="47"/>
        <pc:sldMkLst>
          <pc:docMk/>
          <pc:sldMk cId="3767360394" sldId="257"/>
        </pc:sldMkLst>
      </pc:sldChg>
      <pc:sldChg chg="modSp del">
        <pc:chgData name="Yann Debray" userId="1ebe68dc-eb7a-4e48-a4a6-5c66058e557c" providerId="ADAL" clId="{2170F1B0-C4F5-43C9-9FA1-09C73D889E97}" dt="2024-11-11T03:51:57.062" v="254" actId="47"/>
        <pc:sldMkLst>
          <pc:docMk/>
          <pc:sldMk cId="629056264" sldId="258"/>
        </pc:sldMkLst>
        <pc:spChg chg="mod">
          <ac:chgData name="Yann Debray" userId="1ebe68dc-eb7a-4e48-a4a6-5c66058e557c" providerId="ADAL" clId="{2170F1B0-C4F5-43C9-9FA1-09C73D889E97}" dt="2024-11-11T03:11:53.716" v="13"/>
          <ac:spMkLst>
            <pc:docMk/>
            <pc:sldMk cId="629056264" sldId="258"/>
            <ac:spMk id="34" creationId="{4746F7EE-A116-055F-1E9E-F0962BFFE224}"/>
          </ac:spMkLst>
        </pc:spChg>
      </pc:sldChg>
      <pc:sldChg chg="modSp del">
        <pc:chgData name="Yann Debray" userId="1ebe68dc-eb7a-4e48-a4a6-5c66058e557c" providerId="ADAL" clId="{2170F1B0-C4F5-43C9-9FA1-09C73D889E97}" dt="2024-11-11T03:53:16.908" v="281" actId="47"/>
        <pc:sldMkLst>
          <pc:docMk/>
          <pc:sldMk cId="307236375" sldId="259"/>
        </pc:sldMkLst>
        <pc:spChg chg="mod">
          <ac:chgData name="Yann Debray" userId="1ebe68dc-eb7a-4e48-a4a6-5c66058e557c" providerId="ADAL" clId="{2170F1B0-C4F5-43C9-9FA1-09C73D889E97}" dt="2024-11-11T03:11:53.716" v="13"/>
          <ac:spMkLst>
            <pc:docMk/>
            <pc:sldMk cId="307236375" sldId="259"/>
            <ac:spMk id="2" creationId="{0995CC7A-F7A4-E819-B486-A537B44A729A}"/>
          </ac:spMkLst>
        </pc:spChg>
      </pc:sldChg>
      <pc:sldChg chg="modSp del">
        <pc:chgData name="Yann Debray" userId="1ebe68dc-eb7a-4e48-a4a6-5c66058e557c" providerId="ADAL" clId="{2170F1B0-C4F5-43C9-9FA1-09C73D889E97}" dt="2024-11-11T03:53:12.278" v="274" actId="47"/>
        <pc:sldMkLst>
          <pc:docMk/>
          <pc:sldMk cId="2495053756" sldId="260"/>
        </pc:sldMkLst>
        <pc:spChg chg="mod">
          <ac:chgData name="Yann Debray" userId="1ebe68dc-eb7a-4e48-a4a6-5c66058e557c" providerId="ADAL" clId="{2170F1B0-C4F5-43C9-9FA1-09C73D889E97}" dt="2024-11-11T03:11:53.716" v="13"/>
          <ac:spMkLst>
            <pc:docMk/>
            <pc:sldMk cId="2495053756" sldId="260"/>
            <ac:spMk id="2" creationId="{52AC339A-7A17-2ADC-479F-AE633D051CDB}"/>
          </ac:spMkLst>
        </pc:spChg>
      </pc:sldChg>
      <pc:sldChg chg="modSp del">
        <pc:chgData name="Yann Debray" userId="1ebe68dc-eb7a-4e48-a4a6-5c66058e557c" providerId="ADAL" clId="{2170F1B0-C4F5-43C9-9FA1-09C73D889E97}" dt="2024-11-11T03:53:12.709" v="275" actId="47"/>
        <pc:sldMkLst>
          <pc:docMk/>
          <pc:sldMk cId="925368501" sldId="261"/>
        </pc:sldMkLst>
        <pc:spChg chg="mod">
          <ac:chgData name="Yann Debray" userId="1ebe68dc-eb7a-4e48-a4a6-5c66058e557c" providerId="ADAL" clId="{2170F1B0-C4F5-43C9-9FA1-09C73D889E97}" dt="2024-11-11T03:11:53.716" v="13"/>
          <ac:spMkLst>
            <pc:docMk/>
            <pc:sldMk cId="925368501" sldId="261"/>
            <ac:spMk id="2" creationId="{972587AC-439D-F548-2639-F1954840D22F}"/>
          </ac:spMkLst>
        </pc:spChg>
      </pc:sldChg>
      <pc:sldChg chg="modSp del">
        <pc:chgData name="Yann Debray" userId="1ebe68dc-eb7a-4e48-a4a6-5c66058e557c" providerId="ADAL" clId="{2170F1B0-C4F5-43C9-9FA1-09C73D889E97}" dt="2024-11-11T03:51:57.062" v="254" actId="47"/>
        <pc:sldMkLst>
          <pc:docMk/>
          <pc:sldMk cId="2198765739" sldId="262"/>
        </pc:sldMkLst>
        <pc:spChg chg="mod">
          <ac:chgData name="Yann Debray" userId="1ebe68dc-eb7a-4e48-a4a6-5c66058e557c" providerId="ADAL" clId="{2170F1B0-C4F5-43C9-9FA1-09C73D889E97}" dt="2024-11-11T03:11:53.716" v="13"/>
          <ac:spMkLst>
            <pc:docMk/>
            <pc:sldMk cId="2198765739" sldId="262"/>
            <ac:spMk id="28" creationId="{B95257BB-F961-FE53-C564-DAC5753B46DA}"/>
          </ac:spMkLst>
        </pc:spChg>
      </pc:sldChg>
      <pc:sldChg chg="del">
        <pc:chgData name="Yann Debray" userId="1ebe68dc-eb7a-4e48-a4a6-5c66058e557c" providerId="ADAL" clId="{2170F1B0-C4F5-43C9-9FA1-09C73D889E97}" dt="2024-11-11T03:51:57.062" v="254" actId="47"/>
        <pc:sldMkLst>
          <pc:docMk/>
          <pc:sldMk cId="1712714605" sldId="263"/>
        </pc:sldMkLst>
      </pc:sldChg>
      <pc:sldChg chg="del">
        <pc:chgData name="Yann Debray" userId="1ebe68dc-eb7a-4e48-a4a6-5c66058e557c" providerId="ADAL" clId="{2170F1B0-C4F5-43C9-9FA1-09C73D889E97}" dt="2024-11-11T03:51:57.062" v="254" actId="47"/>
        <pc:sldMkLst>
          <pc:docMk/>
          <pc:sldMk cId="375314660" sldId="264"/>
        </pc:sldMkLst>
      </pc:sldChg>
      <pc:sldChg chg="modSp del">
        <pc:chgData name="Yann Debray" userId="1ebe68dc-eb7a-4e48-a4a6-5c66058e557c" providerId="ADAL" clId="{2170F1B0-C4F5-43C9-9FA1-09C73D889E97}" dt="2024-11-11T03:51:57.062" v="254" actId="47"/>
        <pc:sldMkLst>
          <pc:docMk/>
          <pc:sldMk cId="4015866991" sldId="265"/>
        </pc:sldMkLst>
        <pc:spChg chg="mod">
          <ac:chgData name="Yann Debray" userId="1ebe68dc-eb7a-4e48-a4a6-5c66058e557c" providerId="ADAL" clId="{2170F1B0-C4F5-43C9-9FA1-09C73D889E97}" dt="2024-11-11T03:11:53.716" v="13"/>
          <ac:spMkLst>
            <pc:docMk/>
            <pc:sldMk cId="4015866991" sldId="265"/>
            <ac:spMk id="2" creationId="{C752D616-C66E-CC6D-F951-EBF8533C7FDB}"/>
          </ac:spMkLst>
        </pc:spChg>
        <pc:spChg chg="mod">
          <ac:chgData name="Yann Debray" userId="1ebe68dc-eb7a-4e48-a4a6-5c66058e557c" providerId="ADAL" clId="{2170F1B0-C4F5-43C9-9FA1-09C73D889E97}" dt="2024-11-11T03:11:53.716" v="13"/>
          <ac:spMkLst>
            <pc:docMk/>
            <pc:sldMk cId="4015866991" sldId="265"/>
            <ac:spMk id="3" creationId="{028B07EC-02DC-680B-993A-B49561F0A877}"/>
          </ac:spMkLst>
        </pc:spChg>
      </pc:sldChg>
      <pc:sldChg chg="modSp del">
        <pc:chgData name="Yann Debray" userId="1ebe68dc-eb7a-4e48-a4a6-5c66058e557c" providerId="ADAL" clId="{2170F1B0-C4F5-43C9-9FA1-09C73D889E97}" dt="2024-11-11T03:51:57.062" v="254" actId="47"/>
        <pc:sldMkLst>
          <pc:docMk/>
          <pc:sldMk cId="2008157388" sldId="267"/>
        </pc:sldMkLst>
        <pc:spChg chg="mod">
          <ac:chgData name="Yann Debray" userId="1ebe68dc-eb7a-4e48-a4a6-5c66058e557c" providerId="ADAL" clId="{2170F1B0-C4F5-43C9-9FA1-09C73D889E97}" dt="2024-11-11T03:11:53.716" v="13"/>
          <ac:spMkLst>
            <pc:docMk/>
            <pc:sldMk cId="2008157388" sldId="267"/>
            <ac:spMk id="3" creationId="{07DB61C2-94A9-443B-39FE-85221417991E}"/>
          </ac:spMkLst>
        </pc:spChg>
      </pc:sldChg>
      <pc:sldChg chg="modSp del">
        <pc:chgData name="Yann Debray" userId="1ebe68dc-eb7a-4e48-a4a6-5c66058e557c" providerId="ADAL" clId="{2170F1B0-C4F5-43C9-9FA1-09C73D889E97}" dt="2024-11-11T03:51:57.062" v="254" actId="47"/>
        <pc:sldMkLst>
          <pc:docMk/>
          <pc:sldMk cId="1601827567" sldId="268"/>
        </pc:sldMkLst>
        <pc:spChg chg="mod">
          <ac:chgData name="Yann Debray" userId="1ebe68dc-eb7a-4e48-a4a6-5c66058e557c" providerId="ADAL" clId="{2170F1B0-C4F5-43C9-9FA1-09C73D889E97}" dt="2024-11-11T03:11:53.716" v="13"/>
          <ac:spMkLst>
            <pc:docMk/>
            <pc:sldMk cId="1601827567" sldId="268"/>
            <ac:spMk id="2" creationId="{BFD358E1-4BBA-5E19-71B9-B1FE20A0EC75}"/>
          </ac:spMkLst>
        </pc:spChg>
      </pc:sldChg>
      <pc:sldChg chg="del">
        <pc:chgData name="Yann Debray" userId="1ebe68dc-eb7a-4e48-a4a6-5c66058e557c" providerId="ADAL" clId="{2170F1B0-C4F5-43C9-9FA1-09C73D889E97}" dt="2024-11-11T03:51:57.062" v="254" actId="47"/>
        <pc:sldMkLst>
          <pc:docMk/>
          <pc:sldMk cId="1022640279" sldId="269"/>
        </pc:sldMkLst>
      </pc:sldChg>
      <pc:sldChg chg="modSp del">
        <pc:chgData name="Yann Debray" userId="1ebe68dc-eb7a-4e48-a4a6-5c66058e557c" providerId="ADAL" clId="{2170F1B0-C4F5-43C9-9FA1-09C73D889E97}" dt="2024-11-11T03:51:57.062" v="254" actId="47"/>
        <pc:sldMkLst>
          <pc:docMk/>
          <pc:sldMk cId="212907629" sldId="270"/>
        </pc:sldMkLst>
        <pc:spChg chg="mod">
          <ac:chgData name="Yann Debray" userId="1ebe68dc-eb7a-4e48-a4a6-5c66058e557c" providerId="ADAL" clId="{2170F1B0-C4F5-43C9-9FA1-09C73D889E97}" dt="2024-11-11T03:11:53.716" v="13"/>
          <ac:spMkLst>
            <pc:docMk/>
            <pc:sldMk cId="212907629" sldId="270"/>
            <ac:spMk id="2" creationId="{B6726082-6751-1AE5-BACB-DB218DDEE3C4}"/>
          </ac:spMkLst>
        </pc:spChg>
        <pc:spChg chg="mod">
          <ac:chgData name="Yann Debray" userId="1ebe68dc-eb7a-4e48-a4a6-5c66058e557c" providerId="ADAL" clId="{2170F1B0-C4F5-43C9-9FA1-09C73D889E97}" dt="2024-11-11T03:11:53.716" v="13"/>
          <ac:spMkLst>
            <pc:docMk/>
            <pc:sldMk cId="212907629" sldId="270"/>
            <ac:spMk id="3" creationId="{34D87E4A-0D4E-3EFE-27F6-8F6B3BC05615}"/>
          </ac:spMkLst>
        </pc:spChg>
      </pc:sldChg>
      <pc:sldChg chg="addSp delSp modSp mod modClrScheme chgLayout">
        <pc:chgData name="Yann Debray" userId="1ebe68dc-eb7a-4e48-a4a6-5c66058e557c" providerId="ADAL" clId="{2170F1B0-C4F5-43C9-9FA1-09C73D889E97}" dt="2024-11-11T03:55:12.663" v="307" actId="478"/>
        <pc:sldMkLst>
          <pc:docMk/>
          <pc:sldMk cId="344603849" sldId="271"/>
        </pc:sldMkLst>
        <pc:spChg chg="del">
          <ac:chgData name="Yann Debray" userId="1ebe68dc-eb7a-4e48-a4a6-5c66058e557c" providerId="ADAL" clId="{2170F1B0-C4F5-43C9-9FA1-09C73D889E97}" dt="2024-11-11T03:54:54.793" v="303" actId="478"/>
          <ac:spMkLst>
            <pc:docMk/>
            <pc:sldMk cId="344603849" sldId="271"/>
            <ac:spMk id="2" creationId="{CBABCDC5-9075-38A2-40F9-A285809EF516}"/>
          </ac:spMkLst>
        </pc:spChg>
        <pc:spChg chg="del mod ord">
          <ac:chgData name="Yann Debray" userId="1ebe68dc-eb7a-4e48-a4a6-5c66058e557c" providerId="ADAL" clId="{2170F1B0-C4F5-43C9-9FA1-09C73D889E97}" dt="2024-11-11T03:55:12.663" v="307" actId="478"/>
          <ac:spMkLst>
            <pc:docMk/>
            <pc:sldMk cId="344603849" sldId="271"/>
            <ac:spMk id="3" creationId="{11280E73-EFBE-FB12-8CAD-10A096931083}"/>
          </ac:spMkLst>
        </pc:spChg>
        <pc:spChg chg="add del mod ord">
          <ac:chgData name="Yann Debray" userId="1ebe68dc-eb7a-4e48-a4a6-5c66058e557c" providerId="ADAL" clId="{2170F1B0-C4F5-43C9-9FA1-09C73D889E97}" dt="2024-11-11T03:55:02.132" v="304" actId="700"/>
          <ac:spMkLst>
            <pc:docMk/>
            <pc:sldMk cId="344603849" sldId="271"/>
            <ac:spMk id="5" creationId="{1D3B470F-8F1C-C5B5-9074-2939926E056D}"/>
          </ac:spMkLst>
        </pc:spChg>
        <pc:spChg chg="add del mod ord">
          <ac:chgData name="Yann Debray" userId="1ebe68dc-eb7a-4e48-a4a6-5c66058e557c" providerId="ADAL" clId="{2170F1B0-C4F5-43C9-9FA1-09C73D889E97}" dt="2024-11-11T03:55:07.040" v="305" actId="700"/>
          <ac:spMkLst>
            <pc:docMk/>
            <pc:sldMk cId="344603849" sldId="271"/>
            <ac:spMk id="7" creationId="{9D87BB4D-798F-88BD-A175-91755C39E7BD}"/>
          </ac:spMkLst>
        </pc:spChg>
        <pc:picChg chg="del">
          <ac:chgData name="Yann Debray" userId="1ebe68dc-eb7a-4e48-a4a6-5c66058e557c" providerId="ADAL" clId="{2170F1B0-C4F5-43C9-9FA1-09C73D889E97}" dt="2024-11-11T03:55:10.725" v="306" actId="478"/>
          <ac:picMkLst>
            <pc:docMk/>
            <pc:sldMk cId="344603849" sldId="271"/>
            <ac:picMk id="6" creationId="{549EB789-E6F6-BCB0-91F5-AA950005E144}"/>
          </ac:picMkLst>
        </pc:picChg>
      </pc:sldChg>
      <pc:sldChg chg="modSp del">
        <pc:chgData name="Yann Debray" userId="1ebe68dc-eb7a-4e48-a4a6-5c66058e557c" providerId="ADAL" clId="{2170F1B0-C4F5-43C9-9FA1-09C73D889E97}" dt="2024-11-11T03:51:57.062" v="254" actId="47"/>
        <pc:sldMkLst>
          <pc:docMk/>
          <pc:sldMk cId="2424987691" sldId="272"/>
        </pc:sldMkLst>
        <pc:spChg chg="mod">
          <ac:chgData name="Yann Debray" userId="1ebe68dc-eb7a-4e48-a4a6-5c66058e557c" providerId="ADAL" clId="{2170F1B0-C4F5-43C9-9FA1-09C73D889E97}" dt="2024-11-11T03:11:53.716" v="13"/>
          <ac:spMkLst>
            <pc:docMk/>
            <pc:sldMk cId="2424987691" sldId="272"/>
            <ac:spMk id="2" creationId="{E1B034A5-0E70-6081-50A8-716930DF8E03}"/>
          </ac:spMkLst>
        </pc:spChg>
        <pc:spChg chg="mod">
          <ac:chgData name="Yann Debray" userId="1ebe68dc-eb7a-4e48-a4a6-5c66058e557c" providerId="ADAL" clId="{2170F1B0-C4F5-43C9-9FA1-09C73D889E97}" dt="2024-11-11T03:11:53.716" v="13"/>
          <ac:spMkLst>
            <pc:docMk/>
            <pc:sldMk cId="2424987691" sldId="272"/>
            <ac:spMk id="3" creationId="{6941922F-37F6-131F-AE58-EAE17DC217E4}"/>
          </ac:spMkLst>
        </pc:spChg>
      </pc:sldChg>
      <pc:sldChg chg="modSp del">
        <pc:chgData name="Yann Debray" userId="1ebe68dc-eb7a-4e48-a4a6-5c66058e557c" providerId="ADAL" clId="{2170F1B0-C4F5-43C9-9FA1-09C73D889E97}" dt="2024-11-11T03:51:57.062" v="254" actId="47"/>
        <pc:sldMkLst>
          <pc:docMk/>
          <pc:sldMk cId="1494753326" sldId="273"/>
        </pc:sldMkLst>
        <pc:spChg chg="mod">
          <ac:chgData name="Yann Debray" userId="1ebe68dc-eb7a-4e48-a4a6-5c66058e557c" providerId="ADAL" clId="{2170F1B0-C4F5-43C9-9FA1-09C73D889E97}" dt="2024-11-11T03:11:53.716" v="13"/>
          <ac:spMkLst>
            <pc:docMk/>
            <pc:sldMk cId="1494753326" sldId="273"/>
            <ac:spMk id="2" creationId="{DC01B920-EA18-87DB-5CDE-64AFE02235DC}"/>
          </ac:spMkLst>
        </pc:spChg>
      </pc:sldChg>
      <pc:sldChg chg="modSp del">
        <pc:chgData name="Yann Debray" userId="1ebe68dc-eb7a-4e48-a4a6-5c66058e557c" providerId="ADAL" clId="{2170F1B0-C4F5-43C9-9FA1-09C73D889E97}" dt="2024-11-11T03:51:57.062" v="254" actId="47"/>
        <pc:sldMkLst>
          <pc:docMk/>
          <pc:sldMk cId="2189472549" sldId="274"/>
        </pc:sldMkLst>
        <pc:spChg chg="mod">
          <ac:chgData name="Yann Debray" userId="1ebe68dc-eb7a-4e48-a4a6-5c66058e557c" providerId="ADAL" clId="{2170F1B0-C4F5-43C9-9FA1-09C73D889E97}" dt="2024-11-11T03:11:53.716" v="13"/>
          <ac:spMkLst>
            <pc:docMk/>
            <pc:sldMk cId="2189472549" sldId="274"/>
            <ac:spMk id="2" creationId="{051AB244-1E9A-B542-B481-A16C00A2475E}"/>
          </ac:spMkLst>
        </pc:spChg>
        <pc:spChg chg="mod">
          <ac:chgData name="Yann Debray" userId="1ebe68dc-eb7a-4e48-a4a6-5c66058e557c" providerId="ADAL" clId="{2170F1B0-C4F5-43C9-9FA1-09C73D889E97}" dt="2024-11-11T03:11:53.716" v="13"/>
          <ac:spMkLst>
            <pc:docMk/>
            <pc:sldMk cId="2189472549" sldId="274"/>
            <ac:spMk id="3" creationId="{6B0AC6AC-0330-BD5E-C79F-990236D4485F}"/>
          </ac:spMkLst>
        </pc:spChg>
      </pc:sldChg>
      <pc:sldChg chg="del">
        <pc:chgData name="Yann Debray" userId="1ebe68dc-eb7a-4e48-a4a6-5c66058e557c" providerId="ADAL" clId="{2170F1B0-C4F5-43C9-9FA1-09C73D889E97}" dt="2024-11-11T03:51:57.062" v="254" actId="47"/>
        <pc:sldMkLst>
          <pc:docMk/>
          <pc:sldMk cId="3858800298" sldId="275"/>
        </pc:sldMkLst>
      </pc:sldChg>
      <pc:sldChg chg="delSp modSp mod modClrScheme chgLayout">
        <pc:chgData name="Yann Debray" userId="1ebe68dc-eb7a-4e48-a4a6-5c66058e557c" providerId="ADAL" clId="{2170F1B0-C4F5-43C9-9FA1-09C73D889E97}" dt="2024-11-11T03:54:19.859" v="295" actId="478"/>
        <pc:sldMkLst>
          <pc:docMk/>
          <pc:sldMk cId="4100697933" sldId="279"/>
        </pc:sldMkLst>
        <pc:spChg chg="del mod ord">
          <ac:chgData name="Yann Debray" userId="1ebe68dc-eb7a-4e48-a4a6-5c66058e557c" providerId="ADAL" clId="{2170F1B0-C4F5-43C9-9FA1-09C73D889E97}" dt="2024-11-11T03:54:19.859" v="295" actId="478"/>
          <ac:spMkLst>
            <pc:docMk/>
            <pc:sldMk cId="4100697933" sldId="279"/>
            <ac:spMk id="2" creationId="{CBABCDC5-9075-38A2-40F9-A285809EF516}"/>
          </ac:spMkLst>
        </pc:spChg>
        <pc:spChg chg="del mod ord">
          <ac:chgData name="Yann Debray" userId="1ebe68dc-eb7a-4e48-a4a6-5c66058e557c" providerId="ADAL" clId="{2170F1B0-C4F5-43C9-9FA1-09C73D889E97}" dt="2024-11-11T03:54:17.112" v="294" actId="478"/>
          <ac:spMkLst>
            <pc:docMk/>
            <pc:sldMk cId="4100697933" sldId="279"/>
            <ac:spMk id="3" creationId="{11280E73-EFBE-FB12-8CAD-10A096931083}"/>
          </ac:spMkLst>
        </pc:spChg>
        <pc:picChg chg="del">
          <ac:chgData name="Yann Debray" userId="1ebe68dc-eb7a-4e48-a4a6-5c66058e557c" providerId="ADAL" clId="{2170F1B0-C4F5-43C9-9FA1-09C73D889E97}" dt="2024-11-11T03:54:09.419" v="292" actId="478"/>
          <ac:picMkLst>
            <pc:docMk/>
            <pc:sldMk cId="4100697933" sldId="279"/>
            <ac:picMk id="6" creationId="{549EB789-E6F6-BCB0-91F5-AA950005E144}"/>
          </ac:picMkLst>
        </pc:picChg>
      </pc:sldChg>
      <pc:sldChg chg="modSp del">
        <pc:chgData name="Yann Debray" userId="1ebe68dc-eb7a-4e48-a4a6-5c66058e557c" providerId="ADAL" clId="{2170F1B0-C4F5-43C9-9FA1-09C73D889E97}" dt="2024-11-11T03:52:18.528" v="256" actId="47"/>
        <pc:sldMkLst>
          <pc:docMk/>
          <pc:sldMk cId="2465650282" sldId="281"/>
        </pc:sldMkLst>
        <pc:spChg chg="mod">
          <ac:chgData name="Yann Debray" userId="1ebe68dc-eb7a-4e48-a4a6-5c66058e557c" providerId="ADAL" clId="{2170F1B0-C4F5-43C9-9FA1-09C73D889E97}" dt="2024-11-11T03:11:53.716" v="13"/>
          <ac:spMkLst>
            <pc:docMk/>
            <pc:sldMk cId="2465650282" sldId="281"/>
            <ac:spMk id="2" creationId="{B4023815-2337-966B-A75A-A66273F2B619}"/>
          </ac:spMkLst>
        </pc:spChg>
      </pc:sldChg>
      <pc:sldChg chg="modSp">
        <pc:chgData name="Yann Debray" userId="1ebe68dc-eb7a-4e48-a4a6-5c66058e557c" providerId="ADAL" clId="{2170F1B0-C4F5-43C9-9FA1-09C73D889E97}" dt="2024-11-11T03:11:53.716" v="13"/>
        <pc:sldMkLst>
          <pc:docMk/>
          <pc:sldMk cId="1275439396" sldId="282"/>
        </pc:sldMkLst>
        <pc:spChg chg="mod">
          <ac:chgData name="Yann Debray" userId="1ebe68dc-eb7a-4e48-a4a6-5c66058e557c" providerId="ADAL" clId="{2170F1B0-C4F5-43C9-9FA1-09C73D889E97}" dt="2024-11-11T03:11:53.716" v="13"/>
          <ac:spMkLst>
            <pc:docMk/>
            <pc:sldMk cId="1275439396" sldId="282"/>
            <ac:spMk id="2" creationId="{51123996-D198-7E86-9400-D760DACF2DAB}"/>
          </ac:spMkLst>
        </pc:spChg>
        <pc:spChg chg="mod">
          <ac:chgData name="Yann Debray" userId="1ebe68dc-eb7a-4e48-a4a6-5c66058e557c" providerId="ADAL" clId="{2170F1B0-C4F5-43C9-9FA1-09C73D889E97}" dt="2024-11-11T03:11:53.716" v="13"/>
          <ac:spMkLst>
            <pc:docMk/>
            <pc:sldMk cId="1275439396" sldId="282"/>
            <ac:spMk id="3" creationId="{E8C7D394-4492-DE6B-1677-75554A371BC7}"/>
          </ac:spMkLst>
        </pc:spChg>
      </pc:sldChg>
      <pc:sldChg chg="delSp mod modClrScheme chgLayout">
        <pc:chgData name="Yann Debray" userId="1ebe68dc-eb7a-4e48-a4a6-5c66058e557c" providerId="ADAL" clId="{2170F1B0-C4F5-43C9-9FA1-09C73D889E97}" dt="2024-11-11T03:54:02.353" v="290" actId="700"/>
        <pc:sldMkLst>
          <pc:docMk/>
          <pc:sldMk cId="2092058055" sldId="284"/>
        </pc:sldMkLst>
        <pc:spChg chg="del">
          <ac:chgData name="Yann Debray" userId="1ebe68dc-eb7a-4e48-a4a6-5c66058e557c" providerId="ADAL" clId="{2170F1B0-C4F5-43C9-9FA1-09C73D889E97}" dt="2024-11-11T03:54:02.353" v="290" actId="700"/>
          <ac:spMkLst>
            <pc:docMk/>
            <pc:sldMk cId="2092058055" sldId="284"/>
            <ac:spMk id="2" creationId="{9B675490-15AD-C4F7-84D3-2CB67D6A5D61}"/>
          </ac:spMkLst>
        </pc:spChg>
      </pc:sldChg>
      <pc:sldChg chg="modSp del">
        <pc:chgData name="Yann Debray" userId="1ebe68dc-eb7a-4e48-a4a6-5c66058e557c" providerId="ADAL" clId="{2170F1B0-C4F5-43C9-9FA1-09C73D889E97}" dt="2024-11-11T03:51:57.062" v="254" actId="47"/>
        <pc:sldMkLst>
          <pc:docMk/>
          <pc:sldMk cId="1143156937" sldId="285"/>
        </pc:sldMkLst>
        <pc:spChg chg="mod">
          <ac:chgData name="Yann Debray" userId="1ebe68dc-eb7a-4e48-a4a6-5c66058e557c" providerId="ADAL" clId="{2170F1B0-C4F5-43C9-9FA1-09C73D889E97}" dt="2024-11-11T03:11:53.716" v="13"/>
          <ac:spMkLst>
            <pc:docMk/>
            <pc:sldMk cId="1143156937" sldId="285"/>
            <ac:spMk id="2" creationId="{430FFF8D-B5D0-7DDB-D0ED-87F44131B1AB}"/>
          </ac:spMkLst>
        </pc:spChg>
        <pc:picChg chg="mod">
          <ac:chgData name="Yann Debray" userId="1ebe68dc-eb7a-4e48-a4a6-5c66058e557c" providerId="ADAL" clId="{2170F1B0-C4F5-43C9-9FA1-09C73D889E97}" dt="2024-11-11T03:11:53.716" v="13"/>
          <ac:picMkLst>
            <pc:docMk/>
            <pc:sldMk cId="1143156937" sldId="285"/>
            <ac:picMk id="4" creationId="{FC7A1988-18AB-9BC9-FFF8-129D42626AEE}"/>
          </ac:picMkLst>
        </pc:picChg>
      </pc:sldChg>
      <pc:sldChg chg="del">
        <pc:chgData name="Yann Debray" userId="1ebe68dc-eb7a-4e48-a4a6-5c66058e557c" providerId="ADAL" clId="{2170F1B0-C4F5-43C9-9FA1-09C73D889E97}" dt="2024-11-11T03:51:57.062" v="254" actId="47"/>
        <pc:sldMkLst>
          <pc:docMk/>
          <pc:sldMk cId="2102251701" sldId="286"/>
        </pc:sldMkLst>
      </pc:sldChg>
      <pc:sldChg chg="addSp delSp modSp mod modClrScheme chgLayout">
        <pc:chgData name="Yann Debray" userId="1ebe68dc-eb7a-4e48-a4a6-5c66058e557c" providerId="ADAL" clId="{2170F1B0-C4F5-43C9-9FA1-09C73D889E97}" dt="2024-11-11T03:54:49.200" v="302" actId="478"/>
        <pc:sldMkLst>
          <pc:docMk/>
          <pc:sldMk cId="2176518965" sldId="287"/>
        </pc:sldMkLst>
        <pc:spChg chg="del mod ord">
          <ac:chgData name="Yann Debray" userId="1ebe68dc-eb7a-4e48-a4a6-5c66058e557c" providerId="ADAL" clId="{2170F1B0-C4F5-43C9-9FA1-09C73D889E97}" dt="2024-11-11T03:54:33.050" v="298" actId="478"/>
          <ac:spMkLst>
            <pc:docMk/>
            <pc:sldMk cId="2176518965" sldId="287"/>
            <ac:spMk id="2" creationId="{A457BF3A-FEF6-67B5-ABE1-9FA20F131885}"/>
          </ac:spMkLst>
        </pc:spChg>
        <pc:spChg chg="del">
          <ac:chgData name="Yann Debray" userId="1ebe68dc-eb7a-4e48-a4a6-5c66058e557c" providerId="ADAL" clId="{2170F1B0-C4F5-43C9-9FA1-09C73D889E97}" dt="2024-11-11T03:54:26.109" v="296" actId="700"/>
          <ac:spMkLst>
            <pc:docMk/>
            <pc:sldMk cId="2176518965" sldId="287"/>
            <ac:spMk id="3" creationId="{9242DC47-D74B-92A5-99C1-4587EE395852}"/>
          </ac:spMkLst>
        </pc:spChg>
        <pc:spChg chg="add del mod ord">
          <ac:chgData name="Yann Debray" userId="1ebe68dc-eb7a-4e48-a4a6-5c66058e557c" providerId="ADAL" clId="{2170F1B0-C4F5-43C9-9FA1-09C73D889E97}" dt="2024-11-11T03:54:49.200" v="302" actId="478"/>
          <ac:spMkLst>
            <pc:docMk/>
            <pc:sldMk cId="2176518965" sldId="287"/>
            <ac:spMk id="6" creationId="{3192482E-9053-20E6-05A2-7E3E13E1D42D}"/>
          </ac:spMkLst>
        </pc:spChg>
        <pc:picChg chg="mod">
          <ac:chgData name="Yann Debray" userId="1ebe68dc-eb7a-4e48-a4a6-5c66058e557c" providerId="ADAL" clId="{2170F1B0-C4F5-43C9-9FA1-09C73D889E97}" dt="2024-11-11T03:54:46.604" v="301" actId="26606"/>
          <ac:picMkLst>
            <pc:docMk/>
            <pc:sldMk cId="2176518965" sldId="287"/>
            <ac:picMk id="4" creationId="{ABE265E0-0B89-C64C-C422-1523AF2B529F}"/>
          </ac:picMkLst>
        </pc:picChg>
        <pc:picChg chg="del">
          <ac:chgData name="Yann Debray" userId="1ebe68dc-eb7a-4e48-a4a6-5c66058e557c" providerId="ADAL" clId="{2170F1B0-C4F5-43C9-9FA1-09C73D889E97}" dt="2024-11-11T03:54:28.569" v="297" actId="478"/>
          <ac:picMkLst>
            <pc:docMk/>
            <pc:sldMk cId="2176518965" sldId="287"/>
            <ac:picMk id="5" creationId="{3344BA9B-0978-665D-75C6-47A6D0A7BE0C}"/>
          </ac:picMkLst>
        </pc:picChg>
      </pc:sldChg>
      <pc:sldChg chg="modSp del">
        <pc:chgData name="Yann Debray" userId="1ebe68dc-eb7a-4e48-a4a6-5c66058e557c" providerId="ADAL" clId="{2170F1B0-C4F5-43C9-9FA1-09C73D889E97}" dt="2024-11-11T03:52:18.528" v="256" actId="47"/>
        <pc:sldMkLst>
          <pc:docMk/>
          <pc:sldMk cId="335479746" sldId="288"/>
        </pc:sldMkLst>
        <pc:spChg chg="mod">
          <ac:chgData name="Yann Debray" userId="1ebe68dc-eb7a-4e48-a4a6-5c66058e557c" providerId="ADAL" clId="{2170F1B0-C4F5-43C9-9FA1-09C73D889E97}" dt="2024-11-11T03:11:53.716" v="13"/>
          <ac:spMkLst>
            <pc:docMk/>
            <pc:sldMk cId="335479746" sldId="288"/>
            <ac:spMk id="2" creationId="{B4023815-2337-966B-A75A-A66273F2B619}"/>
          </ac:spMkLst>
        </pc:spChg>
      </pc:sldChg>
      <pc:sldChg chg="modSp del">
        <pc:chgData name="Yann Debray" userId="1ebe68dc-eb7a-4e48-a4a6-5c66058e557c" providerId="ADAL" clId="{2170F1B0-C4F5-43C9-9FA1-09C73D889E97}" dt="2024-11-11T03:52:18.528" v="256" actId="47"/>
        <pc:sldMkLst>
          <pc:docMk/>
          <pc:sldMk cId="4174303638" sldId="289"/>
        </pc:sldMkLst>
        <pc:spChg chg="mod">
          <ac:chgData name="Yann Debray" userId="1ebe68dc-eb7a-4e48-a4a6-5c66058e557c" providerId="ADAL" clId="{2170F1B0-C4F5-43C9-9FA1-09C73D889E97}" dt="2024-11-11T03:11:53.716" v="13"/>
          <ac:spMkLst>
            <pc:docMk/>
            <pc:sldMk cId="4174303638" sldId="289"/>
            <ac:spMk id="2" creationId="{B4023815-2337-966B-A75A-A66273F2B619}"/>
          </ac:spMkLst>
        </pc:spChg>
      </pc:sldChg>
      <pc:sldChg chg="modSp del">
        <pc:chgData name="Yann Debray" userId="1ebe68dc-eb7a-4e48-a4a6-5c66058e557c" providerId="ADAL" clId="{2170F1B0-C4F5-43C9-9FA1-09C73D889E97}" dt="2024-11-11T03:52:18.528" v="256" actId="47"/>
        <pc:sldMkLst>
          <pc:docMk/>
          <pc:sldMk cId="4222543728" sldId="290"/>
        </pc:sldMkLst>
        <pc:spChg chg="mod">
          <ac:chgData name="Yann Debray" userId="1ebe68dc-eb7a-4e48-a4a6-5c66058e557c" providerId="ADAL" clId="{2170F1B0-C4F5-43C9-9FA1-09C73D889E97}" dt="2024-11-11T03:11:53.716" v="13"/>
          <ac:spMkLst>
            <pc:docMk/>
            <pc:sldMk cId="4222543728" sldId="290"/>
            <ac:spMk id="2" creationId="{B4023815-2337-966B-A75A-A66273F2B619}"/>
          </ac:spMkLst>
        </pc:spChg>
      </pc:sldChg>
      <pc:sldChg chg="modSp del">
        <pc:chgData name="Yann Debray" userId="1ebe68dc-eb7a-4e48-a4a6-5c66058e557c" providerId="ADAL" clId="{2170F1B0-C4F5-43C9-9FA1-09C73D889E97}" dt="2024-11-11T03:51:57.062" v="254" actId="47"/>
        <pc:sldMkLst>
          <pc:docMk/>
          <pc:sldMk cId="2046376624" sldId="291"/>
        </pc:sldMkLst>
        <pc:spChg chg="mod">
          <ac:chgData name="Yann Debray" userId="1ebe68dc-eb7a-4e48-a4a6-5c66058e557c" providerId="ADAL" clId="{2170F1B0-C4F5-43C9-9FA1-09C73D889E97}" dt="2024-11-11T03:11:53.716" v="13"/>
          <ac:spMkLst>
            <pc:docMk/>
            <pc:sldMk cId="2046376624" sldId="291"/>
            <ac:spMk id="2" creationId="{AFB29614-7D0A-E51C-CBA5-F88B0558CA63}"/>
          </ac:spMkLst>
        </pc:spChg>
      </pc:sldChg>
      <pc:sldChg chg="modSp del">
        <pc:chgData name="Yann Debray" userId="1ebe68dc-eb7a-4e48-a4a6-5c66058e557c" providerId="ADAL" clId="{2170F1B0-C4F5-43C9-9FA1-09C73D889E97}" dt="2024-11-11T03:51:57.062" v="254" actId="47"/>
        <pc:sldMkLst>
          <pc:docMk/>
          <pc:sldMk cId="263223289" sldId="292"/>
        </pc:sldMkLst>
        <pc:spChg chg="mod">
          <ac:chgData name="Yann Debray" userId="1ebe68dc-eb7a-4e48-a4a6-5c66058e557c" providerId="ADAL" clId="{2170F1B0-C4F5-43C9-9FA1-09C73D889E97}" dt="2024-11-11T03:11:53.716" v="13"/>
          <ac:spMkLst>
            <pc:docMk/>
            <pc:sldMk cId="263223289" sldId="292"/>
            <ac:spMk id="2" creationId="{88A11B6C-0E7A-F8D7-214D-6086D3C394C2}"/>
          </ac:spMkLst>
        </pc:spChg>
      </pc:sldChg>
      <pc:sldChg chg="modSp del">
        <pc:chgData name="Yann Debray" userId="1ebe68dc-eb7a-4e48-a4a6-5c66058e557c" providerId="ADAL" clId="{2170F1B0-C4F5-43C9-9FA1-09C73D889E97}" dt="2024-11-11T03:51:59.350" v="255" actId="47"/>
        <pc:sldMkLst>
          <pc:docMk/>
          <pc:sldMk cId="3144427429" sldId="293"/>
        </pc:sldMkLst>
        <pc:spChg chg="mod">
          <ac:chgData name="Yann Debray" userId="1ebe68dc-eb7a-4e48-a4a6-5c66058e557c" providerId="ADAL" clId="{2170F1B0-C4F5-43C9-9FA1-09C73D889E97}" dt="2024-11-11T03:11:53.716" v="13"/>
          <ac:spMkLst>
            <pc:docMk/>
            <pc:sldMk cId="3144427429" sldId="293"/>
            <ac:spMk id="2" creationId="{F1E94FA5-0C65-8C72-1DDE-E1F653C5D6E4}"/>
          </ac:spMkLst>
        </pc:spChg>
      </pc:sldChg>
      <pc:sldChg chg="modSp del">
        <pc:chgData name="Yann Debray" userId="1ebe68dc-eb7a-4e48-a4a6-5c66058e557c" providerId="ADAL" clId="{2170F1B0-C4F5-43C9-9FA1-09C73D889E97}" dt="2024-11-11T03:51:57.062" v="254" actId="47"/>
        <pc:sldMkLst>
          <pc:docMk/>
          <pc:sldMk cId="1314537233" sldId="294"/>
        </pc:sldMkLst>
        <pc:spChg chg="mod">
          <ac:chgData name="Yann Debray" userId="1ebe68dc-eb7a-4e48-a4a6-5c66058e557c" providerId="ADAL" clId="{2170F1B0-C4F5-43C9-9FA1-09C73D889E97}" dt="2024-11-11T03:11:53.716" v="13"/>
          <ac:spMkLst>
            <pc:docMk/>
            <pc:sldMk cId="1314537233" sldId="294"/>
            <ac:spMk id="2" creationId="{88610AA1-81CC-657E-9914-75B3EBE33013}"/>
          </ac:spMkLst>
        </pc:spChg>
        <pc:spChg chg="mod">
          <ac:chgData name="Yann Debray" userId="1ebe68dc-eb7a-4e48-a4a6-5c66058e557c" providerId="ADAL" clId="{2170F1B0-C4F5-43C9-9FA1-09C73D889E97}" dt="2024-11-11T03:11:53.716" v="13"/>
          <ac:spMkLst>
            <pc:docMk/>
            <pc:sldMk cId="1314537233" sldId="294"/>
            <ac:spMk id="3" creationId="{2F8B976E-8B05-00DE-F748-91D8F704BFEA}"/>
          </ac:spMkLst>
        </pc:spChg>
      </pc:sldChg>
      <pc:sldChg chg="modSp del">
        <pc:chgData name="Yann Debray" userId="1ebe68dc-eb7a-4e48-a4a6-5c66058e557c" providerId="ADAL" clId="{2170F1B0-C4F5-43C9-9FA1-09C73D889E97}" dt="2024-11-11T03:51:57.062" v="254" actId="47"/>
        <pc:sldMkLst>
          <pc:docMk/>
          <pc:sldMk cId="3052870452" sldId="295"/>
        </pc:sldMkLst>
        <pc:spChg chg="mod">
          <ac:chgData name="Yann Debray" userId="1ebe68dc-eb7a-4e48-a4a6-5c66058e557c" providerId="ADAL" clId="{2170F1B0-C4F5-43C9-9FA1-09C73D889E97}" dt="2024-11-11T03:11:53.716" v="13"/>
          <ac:spMkLst>
            <pc:docMk/>
            <pc:sldMk cId="3052870452" sldId="295"/>
            <ac:spMk id="2" creationId="{F60CA47B-62C1-9A07-8D79-24674B405713}"/>
          </ac:spMkLst>
        </pc:spChg>
        <pc:spChg chg="mod">
          <ac:chgData name="Yann Debray" userId="1ebe68dc-eb7a-4e48-a4a6-5c66058e557c" providerId="ADAL" clId="{2170F1B0-C4F5-43C9-9FA1-09C73D889E97}" dt="2024-11-11T03:11:53.716" v="13"/>
          <ac:spMkLst>
            <pc:docMk/>
            <pc:sldMk cId="3052870452" sldId="295"/>
            <ac:spMk id="3" creationId="{356E5DF8-54E8-90D4-BCC7-4C602DF82681}"/>
          </ac:spMkLst>
        </pc:spChg>
      </pc:sldChg>
      <pc:sldChg chg="modSp del">
        <pc:chgData name="Yann Debray" userId="1ebe68dc-eb7a-4e48-a4a6-5c66058e557c" providerId="ADAL" clId="{2170F1B0-C4F5-43C9-9FA1-09C73D889E97}" dt="2024-11-11T03:51:57.062" v="254" actId="47"/>
        <pc:sldMkLst>
          <pc:docMk/>
          <pc:sldMk cId="2889176751" sldId="296"/>
        </pc:sldMkLst>
        <pc:spChg chg="mod">
          <ac:chgData name="Yann Debray" userId="1ebe68dc-eb7a-4e48-a4a6-5c66058e557c" providerId="ADAL" clId="{2170F1B0-C4F5-43C9-9FA1-09C73D889E97}" dt="2024-11-11T03:11:53.716" v="13"/>
          <ac:spMkLst>
            <pc:docMk/>
            <pc:sldMk cId="2889176751" sldId="296"/>
            <ac:spMk id="2" creationId="{F3807099-E68F-220A-7E37-7334BC107738}"/>
          </ac:spMkLst>
        </pc:spChg>
        <pc:spChg chg="mod">
          <ac:chgData name="Yann Debray" userId="1ebe68dc-eb7a-4e48-a4a6-5c66058e557c" providerId="ADAL" clId="{2170F1B0-C4F5-43C9-9FA1-09C73D889E97}" dt="2024-11-11T03:11:53.716" v="13"/>
          <ac:spMkLst>
            <pc:docMk/>
            <pc:sldMk cId="2889176751" sldId="296"/>
            <ac:spMk id="3" creationId="{94058B61-64E9-07AF-9B11-CF3ED16D83D0}"/>
          </ac:spMkLst>
        </pc:spChg>
      </pc:sldChg>
      <pc:sldChg chg="del">
        <pc:chgData name="Yann Debray" userId="1ebe68dc-eb7a-4e48-a4a6-5c66058e557c" providerId="ADAL" clId="{2170F1B0-C4F5-43C9-9FA1-09C73D889E97}" dt="2024-11-11T03:51:57.062" v="254" actId="47"/>
        <pc:sldMkLst>
          <pc:docMk/>
          <pc:sldMk cId="2902124050" sldId="297"/>
        </pc:sldMkLst>
      </pc:sldChg>
      <pc:sldChg chg="del">
        <pc:chgData name="Yann Debray" userId="1ebe68dc-eb7a-4e48-a4a6-5c66058e557c" providerId="ADAL" clId="{2170F1B0-C4F5-43C9-9FA1-09C73D889E97}" dt="2024-11-11T03:51:57.062" v="254" actId="47"/>
        <pc:sldMkLst>
          <pc:docMk/>
          <pc:sldMk cId="2425482975" sldId="298"/>
        </pc:sldMkLst>
      </pc:sldChg>
      <pc:sldChg chg="del">
        <pc:chgData name="Yann Debray" userId="1ebe68dc-eb7a-4e48-a4a6-5c66058e557c" providerId="ADAL" clId="{2170F1B0-C4F5-43C9-9FA1-09C73D889E97}" dt="2024-11-11T03:51:57.062" v="254" actId="47"/>
        <pc:sldMkLst>
          <pc:docMk/>
          <pc:sldMk cId="306956621" sldId="299"/>
        </pc:sldMkLst>
      </pc:sldChg>
      <pc:sldChg chg="del">
        <pc:chgData name="Yann Debray" userId="1ebe68dc-eb7a-4e48-a4a6-5c66058e557c" providerId="ADAL" clId="{2170F1B0-C4F5-43C9-9FA1-09C73D889E97}" dt="2024-11-11T03:51:57.062" v="254" actId="47"/>
        <pc:sldMkLst>
          <pc:docMk/>
          <pc:sldMk cId="2967589908" sldId="300"/>
        </pc:sldMkLst>
      </pc:sldChg>
      <pc:sldChg chg="del">
        <pc:chgData name="Yann Debray" userId="1ebe68dc-eb7a-4e48-a4a6-5c66058e557c" providerId="ADAL" clId="{2170F1B0-C4F5-43C9-9FA1-09C73D889E97}" dt="2024-11-11T03:51:57.062" v="254" actId="47"/>
        <pc:sldMkLst>
          <pc:docMk/>
          <pc:sldMk cId="1753125017" sldId="301"/>
        </pc:sldMkLst>
      </pc:sldChg>
      <pc:sldChg chg="modSp">
        <pc:chgData name="Yann Debray" userId="1ebe68dc-eb7a-4e48-a4a6-5c66058e557c" providerId="ADAL" clId="{2170F1B0-C4F5-43C9-9FA1-09C73D889E97}" dt="2024-11-11T03:11:53.716" v="13"/>
        <pc:sldMkLst>
          <pc:docMk/>
          <pc:sldMk cId="2488562144" sldId="309"/>
        </pc:sldMkLst>
        <pc:spChg chg="mod">
          <ac:chgData name="Yann Debray" userId="1ebe68dc-eb7a-4e48-a4a6-5c66058e557c" providerId="ADAL" clId="{2170F1B0-C4F5-43C9-9FA1-09C73D889E97}" dt="2024-11-11T03:11:53.716" v="13"/>
          <ac:spMkLst>
            <pc:docMk/>
            <pc:sldMk cId="2488562144" sldId="309"/>
            <ac:spMk id="2" creationId="{E433D536-5F5A-9881-DB6E-914DA95D65C0}"/>
          </ac:spMkLst>
        </pc:spChg>
        <pc:spChg chg="mod">
          <ac:chgData name="Yann Debray" userId="1ebe68dc-eb7a-4e48-a4a6-5c66058e557c" providerId="ADAL" clId="{2170F1B0-C4F5-43C9-9FA1-09C73D889E97}" dt="2024-11-11T03:11:53.716" v="13"/>
          <ac:spMkLst>
            <pc:docMk/>
            <pc:sldMk cId="2488562144" sldId="309"/>
            <ac:spMk id="3" creationId="{0A4E9687-CAC8-5E2C-8716-851AC4582286}"/>
          </ac:spMkLst>
        </pc:spChg>
      </pc:sldChg>
      <pc:sldChg chg="modSp del">
        <pc:chgData name="Yann Debray" userId="1ebe68dc-eb7a-4e48-a4a6-5c66058e557c" providerId="ADAL" clId="{2170F1B0-C4F5-43C9-9FA1-09C73D889E97}" dt="2024-11-11T03:53:03.790" v="273" actId="47"/>
        <pc:sldMkLst>
          <pc:docMk/>
          <pc:sldMk cId="4218940161" sldId="311"/>
        </pc:sldMkLst>
        <pc:spChg chg="mod">
          <ac:chgData name="Yann Debray" userId="1ebe68dc-eb7a-4e48-a4a6-5c66058e557c" providerId="ADAL" clId="{2170F1B0-C4F5-43C9-9FA1-09C73D889E97}" dt="2024-11-11T03:11:53.716" v="13"/>
          <ac:spMkLst>
            <pc:docMk/>
            <pc:sldMk cId="4218940161" sldId="311"/>
            <ac:spMk id="2" creationId="{E433D536-5F5A-9881-DB6E-914DA95D65C0}"/>
          </ac:spMkLst>
        </pc:spChg>
        <pc:spChg chg="mod">
          <ac:chgData name="Yann Debray" userId="1ebe68dc-eb7a-4e48-a4a6-5c66058e557c" providerId="ADAL" clId="{2170F1B0-C4F5-43C9-9FA1-09C73D889E97}" dt="2024-11-11T03:11:53.716" v="13"/>
          <ac:spMkLst>
            <pc:docMk/>
            <pc:sldMk cId="4218940161" sldId="311"/>
            <ac:spMk id="3" creationId="{0A4E9687-CAC8-5E2C-8716-851AC4582286}"/>
          </ac:spMkLst>
        </pc:spChg>
      </pc:sldChg>
      <pc:sldChg chg="modSp del">
        <pc:chgData name="Yann Debray" userId="1ebe68dc-eb7a-4e48-a4a6-5c66058e557c" providerId="ADAL" clId="{2170F1B0-C4F5-43C9-9FA1-09C73D889E97}" dt="2024-11-11T03:51:57.062" v="254" actId="47"/>
        <pc:sldMkLst>
          <pc:docMk/>
          <pc:sldMk cId="620590597" sldId="312"/>
        </pc:sldMkLst>
        <pc:spChg chg="mod">
          <ac:chgData name="Yann Debray" userId="1ebe68dc-eb7a-4e48-a4a6-5c66058e557c" providerId="ADAL" clId="{2170F1B0-C4F5-43C9-9FA1-09C73D889E97}" dt="2024-11-11T03:11:53.716" v="13"/>
          <ac:spMkLst>
            <pc:docMk/>
            <pc:sldMk cId="620590597" sldId="312"/>
            <ac:spMk id="2" creationId="{E433D536-5F5A-9881-DB6E-914DA95D65C0}"/>
          </ac:spMkLst>
        </pc:spChg>
        <pc:spChg chg="mod">
          <ac:chgData name="Yann Debray" userId="1ebe68dc-eb7a-4e48-a4a6-5c66058e557c" providerId="ADAL" clId="{2170F1B0-C4F5-43C9-9FA1-09C73D889E97}" dt="2024-11-11T03:11:53.716" v="13"/>
          <ac:spMkLst>
            <pc:docMk/>
            <pc:sldMk cId="620590597" sldId="312"/>
            <ac:spMk id="3" creationId="{0A4E9687-CAC8-5E2C-8716-851AC4582286}"/>
          </ac:spMkLst>
        </pc:spChg>
      </pc:sldChg>
      <pc:sldChg chg="del">
        <pc:chgData name="Yann Debray" userId="1ebe68dc-eb7a-4e48-a4a6-5c66058e557c" providerId="ADAL" clId="{2170F1B0-C4F5-43C9-9FA1-09C73D889E97}" dt="2024-11-11T03:50:45.901" v="252" actId="18676"/>
        <pc:sldMkLst>
          <pc:docMk/>
          <pc:sldMk cId="3544804435" sldId="318"/>
        </pc:sldMkLst>
      </pc:sldChg>
      <pc:sldChg chg="addSp delSp modSp mod modAnim">
        <pc:chgData name="Yann Debray" userId="1ebe68dc-eb7a-4e48-a4a6-5c66058e557c" providerId="ADAL" clId="{2170F1B0-C4F5-43C9-9FA1-09C73D889E97}" dt="2024-11-11T04:11:27.694" v="460" actId="478"/>
        <pc:sldMkLst>
          <pc:docMk/>
          <pc:sldMk cId="1937529484" sldId="350"/>
        </pc:sldMkLst>
        <pc:spChg chg="del mod">
          <ac:chgData name="Yann Debray" userId="1ebe68dc-eb7a-4e48-a4a6-5c66058e557c" providerId="ADAL" clId="{2170F1B0-C4F5-43C9-9FA1-09C73D889E97}" dt="2024-11-11T04:03:04.933" v="370" actId="478"/>
          <ac:spMkLst>
            <pc:docMk/>
            <pc:sldMk cId="1937529484" sldId="350"/>
            <ac:spMk id="2" creationId="{C3A9968B-2619-4F71-AB00-4C493E120805}"/>
          </ac:spMkLst>
        </pc:spChg>
        <pc:spChg chg="add del">
          <ac:chgData name="Yann Debray" userId="1ebe68dc-eb7a-4e48-a4a6-5c66058e557c" providerId="ADAL" clId="{2170F1B0-C4F5-43C9-9FA1-09C73D889E97}" dt="2024-11-11T03:13:56.160" v="16" actId="22"/>
          <ac:spMkLst>
            <pc:docMk/>
            <pc:sldMk cId="1937529484" sldId="350"/>
            <ac:spMk id="7" creationId="{5A714699-D696-2127-DDCC-86BAC5830EAA}"/>
          </ac:spMkLst>
        </pc:spChg>
        <pc:spChg chg="add del mod">
          <ac:chgData name="Yann Debray" userId="1ebe68dc-eb7a-4e48-a4a6-5c66058e557c" providerId="ADAL" clId="{2170F1B0-C4F5-43C9-9FA1-09C73D889E97}" dt="2024-11-11T04:03:07" v="371" actId="478"/>
          <ac:spMkLst>
            <pc:docMk/>
            <pc:sldMk cId="1937529484" sldId="350"/>
            <ac:spMk id="7" creationId="{BF0B8A9E-71C9-1C9F-6AA2-7A51C5987AF4}"/>
          </ac:spMkLst>
        </pc:spChg>
        <pc:spChg chg="add mod">
          <ac:chgData name="Yann Debray" userId="1ebe68dc-eb7a-4e48-a4a6-5c66058e557c" providerId="ADAL" clId="{2170F1B0-C4F5-43C9-9FA1-09C73D889E97}" dt="2024-11-11T04:06:32.157" v="420"/>
          <ac:spMkLst>
            <pc:docMk/>
            <pc:sldMk cId="1937529484" sldId="350"/>
            <ac:spMk id="9" creationId="{5E3417B3-26F8-A16E-D999-5F3F9591DBBB}"/>
          </ac:spMkLst>
        </pc:spChg>
        <pc:spChg chg="add del">
          <ac:chgData name="Yann Debray" userId="1ebe68dc-eb7a-4e48-a4a6-5c66058e557c" providerId="ADAL" clId="{2170F1B0-C4F5-43C9-9FA1-09C73D889E97}" dt="2024-11-11T03:13:57.926" v="18" actId="22"/>
          <ac:spMkLst>
            <pc:docMk/>
            <pc:sldMk cId="1937529484" sldId="350"/>
            <ac:spMk id="9" creationId="{6F93FF95-94FB-8124-0713-38AEC0C992FD}"/>
          </ac:spMkLst>
        </pc:spChg>
        <pc:spChg chg="add mod">
          <ac:chgData name="Yann Debray" userId="1ebe68dc-eb7a-4e48-a4a6-5c66058e557c" providerId="ADAL" clId="{2170F1B0-C4F5-43C9-9FA1-09C73D889E97}" dt="2024-11-11T04:06:32.157" v="420"/>
          <ac:spMkLst>
            <pc:docMk/>
            <pc:sldMk cId="1937529484" sldId="350"/>
            <ac:spMk id="10" creationId="{9D70D2F7-457B-A9F9-23A5-EB6BD703D8F5}"/>
          </ac:spMkLst>
        </pc:spChg>
        <pc:spChg chg="add del mod ord">
          <ac:chgData name="Yann Debray" userId="1ebe68dc-eb7a-4e48-a4a6-5c66058e557c" providerId="ADAL" clId="{2170F1B0-C4F5-43C9-9FA1-09C73D889E97}" dt="2024-11-11T04:03:13.089" v="375" actId="478"/>
          <ac:spMkLst>
            <pc:docMk/>
            <pc:sldMk cId="1937529484" sldId="350"/>
            <ac:spMk id="11" creationId="{AEACD016-09AE-7DAB-10B0-71CC9664F7F8}"/>
          </ac:spMkLst>
        </pc:spChg>
        <pc:spChg chg="add mod">
          <ac:chgData name="Yann Debray" userId="1ebe68dc-eb7a-4e48-a4a6-5c66058e557c" providerId="ADAL" clId="{2170F1B0-C4F5-43C9-9FA1-09C73D889E97}" dt="2024-11-11T04:06:32.157" v="420"/>
          <ac:spMkLst>
            <pc:docMk/>
            <pc:sldMk cId="1937529484" sldId="350"/>
            <ac:spMk id="13" creationId="{A1F732C3-C06E-1FA8-B932-080B98A51DD3}"/>
          </ac:spMkLst>
        </pc:spChg>
        <pc:spChg chg="add mod">
          <ac:chgData name="Yann Debray" userId="1ebe68dc-eb7a-4e48-a4a6-5c66058e557c" providerId="ADAL" clId="{2170F1B0-C4F5-43C9-9FA1-09C73D889E97}" dt="2024-11-11T04:06:39.050" v="422"/>
          <ac:spMkLst>
            <pc:docMk/>
            <pc:sldMk cId="1937529484" sldId="350"/>
            <ac:spMk id="14" creationId="{67FB881A-3963-4A23-AD34-82E00476C5B7}"/>
          </ac:spMkLst>
        </pc:spChg>
        <pc:spChg chg="add mod">
          <ac:chgData name="Yann Debray" userId="1ebe68dc-eb7a-4e48-a4a6-5c66058e557c" providerId="ADAL" clId="{2170F1B0-C4F5-43C9-9FA1-09C73D889E97}" dt="2024-11-11T04:06:39.050" v="422"/>
          <ac:spMkLst>
            <pc:docMk/>
            <pc:sldMk cId="1937529484" sldId="350"/>
            <ac:spMk id="15" creationId="{66FF929F-D303-D753-8E77-80DAE0F25F53}"/>
          </ac:spMkLst>
        </pc:spChg>
        <pc:spChg chg="add mod">
          <ac:chgData name="Yann Debray" userId="1ebe68dc-eb7a-4e48-a4a6-5c66058e557c" providerId="ADAL" clId="{2170F1B0-C4F5-43C9-9FA1-09C73D889E97}" dt="2024-11-11T04:06:39.050" v="422"/>
          <ac:spMkLst>
            <pc:docMk/>
            <pc:sldMk cId="1937529484" sldId="350"/>
            <ac:spMk id="17" creationId="{00296702-E31D-9C0B-EF5E-D5DA95AE0C1E}"/>
          </ac:spMkLst>
        </pc:spChg>
        <pc:spChg chg="add mod">
          <ac:chgData name="Yann Debray" userId="1ebe68dc-eb7a-4e48-a4a6-5c66058e557c" providerId="ADAL" clId="{2170F1B0-C4F5-43C9-9FA1-09C73D889E97}" dt="2024-11-11T04:11:09.197" v="456"/>
          <ac:spMkLst>
            <pc:docMk/>
            <pc:sldMk cId="1937529484" sldId="350"/>
            <ac:spMk id="18" creationId="{938D8594-3D69-01A0-2226-C350ECF68C5F}"/>
          </ac:spMkLst>
        </pc:spChg>
        <pc:spChg chg="add mod">
          <ac:chgData name="Yann Debray" userId="1ebe68dc-eb7a-4e48-a4a6-5c66058e557c" providerId="ADAL" clId="{2170F1B0-C4F5-43C9-9FA1-09C73D889E97}" dt="2024-11-11T04:11:10.991" v="457"/>
          <ac:spMkLst>
            <pc:docMk/>
            <pc:sldMk cId="1937529484" sldId="350"/>
            <ac:spMk id="19" creationId="{67B76F88-9EE7-162A-E113-5FD225B3C6FD}"/>
          </ac:spMkLst>
        </pc:spChg>
        <pc:spChg chg="add mod">
          <ac:chgData name="Yann Debray" userId="1ebe68dc-eb7a-4e48-a4a6-5c66058e557c" providerId="ADAL" clId="{2170F1B0-C4F5-43C9-9FA1-09C73D889E97}" dt="2024-11-11T04:11:09.197" v="456"/>
          <ac:spMkLst>
            <pc:docMk/>
            <pc:sldMk cId="1937529484" sldId="350"/>
            <ac:spMk id="21" creationId="{D6E3A49C-1942-ABDE-93EF-5F0A09C383EF}"/>
          </ac:spMkLst>
        </pc:spChg>
        <pc:picChg chg="del">
          <ac:chgData name="Yann Debray" userId="1ebe68dc-eb7a-4e48-a4a6-5c66058e557c" providerId="ADAL" clId="{2170F1B0-C4F5-43C9-9FA1-09C73D889E97}" dt="2024-11-11T03:11:42.965" v="12" actId="478"/>
          <ac:picMkLst>
            <pc:docMk/>
            <pc:sldMk cId="1937529484" sldId="350"/>
            <ac:picMk id="4" creationId="{66D1045F-CFF6-789B-6C7E-54CE26D93D91}"/>
          </ac:picMkLst>
        </pc:picChg>
        <pc:picChg chg="add del mod">
          <ac:chgData name="Yann Debray" userId="1ebe68dc-eb7a-4e48-a4a6-5c66058e557c" providerId="ADAL" clId="{2170F1B0-C4F5-43C9-9FA1-09C73D889E97}" dt="2024-11-11T04:03:10.777" v="374" actId="21"/>
          <ac:picMkLst>
            <pc:docMk/>
            <pc:sldMk cId="1937529484" sldId="350"/>
            <ac:picMk id="4" creationId="{F8FE5358-50CF-CB89-BCD8-E11EA9CD785C}"/>
          </ac:picMkLst>
        </pc:picChg>
        <pc:picChg chg="add del mod">
          <ac:chgData name="Yann Debray" userId="1ebe68dc-eb7a-4e48-a4a6-5c66058e557c" providerId="ADAL" clId="{2170F1B0-C4F5-43C9-9FA1-09C73D889E97}" dt="2024-11-11T04:03:14.087" v="376" actId="478"/>
          <ac:picMkLst>
            <pc:docMk/>
            <pc:sldMk cId="1937529484" sldId="350"/>
            <ac:picMk id="5" creationId="{E92FDF8C-69DE-9643-094E-C685666F30EE}"/>
          </ac:picMkLst>
        </pc:picChg>
        <pc:picChg chg="add del mod">
          <ac:chgData name="Yann Debray" userId="1ebe68dc-eb7a-4e48-a4a6-5c66058e557c" providerId="ADAL" clId="{2170F1B0-C4F5-43C9-9FA1-09C73D889E97}" dt="2024-11-11T04:06:38.739" v="421" actId="478"/>
          <ac:picMkLst>
            <pc:docMk/>
            <pc:sldMk cId="1937529484" sldId="350"/>
            <ac:picMk id="8" creationId="{F8FE5358-50CF-CB89-BCD8-E11EA9CD785C}"/>
          </ac:picMkLst>
        </pc:picChg>
        <pc:picChg chg="add mod">
          <ac:chgData name="Yann Debray" userId="1ebe68dc-eb7a-4e48-a4a6-5c66058e557c" providerId="ADAL" clId="{2170F1B0-C4F5-43C9-9FA1-09C73D889E97}" dt="2024-11-11T04:06:32.157" v="420"/>
          <ac:picMkLst>
            <pc:docMk/>
            <pc:sldMk cId="1937529484" sldId="350"/>
            <ac:picMk id="12" creationId="{D6E5CCC8-3BD3-A4EE-D7A9-953184D771EE}"/>
          </ac:picMkLst>
        </pc:picChg>
        <pc:picChg chg="add mod">
          <ac:chgData name="Yann Debray" userId="1ebe68dc-eb7a-4e48-a4a6-5c66058e557c" providerId="ADAL" clId="{2170F1B0-C4F5-43C9-9FA1-09C73D889E97}" dt="2024-11-11T04:06:39.050" v="422"/>
          <ac:picMkLst>
            <pc:docMk/>
            <pc:sldMk cId="1937529484" sldId="350"/>
            <ac:picMk id="16" creationId="{80905238-8D38-5F4C-2A22-4B15CC834370}"/>
          </ac:picMkLst>
        </pc:picChg>
        <pc:picChg chg="add mod">
          <ac:chgData name="Yann Debray" userId="1ebe68dc-eb7a-4e48-a4a6-5c66058e557c" providerId="ADAL" clId="{2170F1B0-C4F5-43C9-9FA1-09C73D889E97}" dt="2024-11-11T04:11:09.197" v="456"/>
          <ac:picMkLst>
            <pc:docMk/>
            <pc:sldMk cId="1937529484" sldId="350"/>
            <ac:picMk id="20" creationId="{EF9CCCC7-D0C8-BB67-1A32-485611D7AFE8}"/>
          </ac:picMkLst>
        </pc:picChg>
        <pc:picChg chg="add del mod">
          <ac:chgData name="Yann Debray" userId="1ebe68dc-eb7a-4e48-a4a6-5c66058e557c" providerId="ADAL" clId="{2170F1B0-C4F5-43C9-9FA1-09C73D889E97}" dt="2024-11-11T04:11:27.694" v="460" actId="478"/>
          <ac:picMkLst>
            <pc:docMk/>
            <pc:sldMk cId="1937529484" sldId="350"/>
            <ac:picMk id="22" creationId="{DB41722A-3D00-8853-0916-CF0DBD4FCBA3}"/>
          </ac:picMkLst>
        </pc:picChg>
      </pc:sldChg>
      <pc:sldChg chg="modSp del">
        <pc:chgData name="Yann Debray" userId="1ebe68dc-eb7a-4e48-a4a6-5c66058e557c" providerId="ADAL" clId="{2170F1B0-C4F5-43C9-9FA1-09C73D889E97}" dt="2024-11-11T03:50:45.901" v="252" actId="18676"/>
        <pc:sldMkLst>
          <pc:docMk/>
          <pc:sldMk cId="133034530" sldId="351"/>
        </pc:sldMkLst>
        <pc:spChg chg="mod">
          <ac:chgData name="Yann Debray" userId="1ebe68dc-eb7a-4e48-a4a6-5c66058e557c" providerId="ADAL" clId="{2170F1B0-C4F5-43C9-9FA1-09C73D889E97}" dt="2024-11-11T03:11:53.716" v="13"/>
          <ac:spMkLst>
            <pc:docMk/>
            <pc:sldMk cId="133034530" sldId="351"/>
            <ac:spMk id="2" creationId="{78C79351-B2BD-7777-F680-8030C233980B}"/>
          </ac:spMkLst>
        </pc:spChg>
      </pc:sldChg>
      <pc:sldChg chg="addSp delSp modSp mod ord">
        <pc:chgData name="Yann Debray" userId="1ebe68dc-eb7a-4e48-a4a6-5c66058e557c" providerId="ADAL" clId="{2170F1B0-C4F5-43C9-9FA1-09C73D889E97}" dt="2024-11-11T05:01:10.497" v="597" actId="20577"/>
        <pc:sldMkLst>
          <pc:docMk/>
          <pc:sldMk cId="4110300308" sldId="352"/>
        </pc:sldMkLst>
        <pc:spChg chg="mod">
          <ac:chgData name="Yann Debray" userId="1ebe68dc-eb7a-4e48-a4a6-5c66058e557c" providerId="ADAL" clId="{2170F1B0-C4F5-43C9-9FA1-09C73D889E97}" dt="2024-11-11T03:16:14.150" v="47" actId="403"/>
          <ac:spMkLst>
            <pc:docMk/>
            <pc:sldMk cId="4110300308" sldId="352"/>
            <ac:spMk id="2" creationId="{68F57D6A-9B6D-7D90-CAF4-6D065F95F8C8}"/>
          </ac:spMkLst>
        </pc:spChg>
        <pc:spChg chg="mod">
          <ac:chgData name="Yann Debray" userId="1ebe68dc-eb7a-4e48-a4a6-5c66058e557c" providerId="ADAL" clId="{2170F1B0-C4F5-43C9-9FA1-09C73D889E97}" dt="2024-11-11T05:01:10.497" v="597" actId="20577"/>
          <ac:spMkLst>
            <pc:docMk/>
            <pc:sldMk cId="4110300308" sldId="352"/>
            <ac:spMk id="3" creationId="{8342067C-E02E-2333-DFB4-FAD3FC1FE50E}"/>
          </ac:spMkLst>
        </pc:spChg>
        <pc:spChg chg="add mod">
          <ac:chgData name="Yann Debray" userId="1ebe68dc-eb7a-4e48-a4a6-5c66058e557c" providerId="ADAL" clId="{2170F1B0-C4F5-43C9-9FA1-09C73D889E97}" dt="2024-11-11T04:09:00.472" v="435" actId="14100"/>
          <ac:spMkLst>
            <pc:docMk/>
            <pc:sldMk cId="4110300308" sldId="352"/>
            <ac:spMk id="4" creationId="{1D594FEE-85ED-6549-D7B5-4EFC58248BC9}"/>
          </ac:spMkLst>
        </pc:spChg>
        <pc:spChg chg="add mod">
          <ac:chgData name="Yann Debray" userId="1ebe68dc-eb7a-4e48-a4a6-5c66058e557c" providerId="ADAL" clId="{2170F1B0-C4F5-43C9-9FA1-09C73D889E97}" dt="2024-11-11T03:14:59.581" v="28"/>
          <ac:spMkLst>
            <pc:docMk/>
            <pc:sldMk cId="4110300308" sldId="352"/>
            <ac:spMk id="4" creationId="{72E99FF4-52E3-B790-D419-BDEA636B2AA3}"/>
          </ac:spMkLst>
        </pc:spChg>
        <pc:spChg chg="add mod">
          <ac:chgData name="Yann Debray" userId="1ebe68dc-eb7a-4e48-a4a6-5c66058e557c" providerId="ADAL" clId="{2170F1B0-C4F5-43C9-9FA1-09C73D889E97}" dt="2024-11-11T04:15:47.193" v="504" actId="1076"/>
          <ac:spMkLst>
            <pc:docMk/>
            <pc:sldMk cId="4110300308" sldId="352"/>
            <ac:spMk id="5" creationId="{7C2171A2-C12B-3524-BBA2-DB677FDD2121}"/>
          </ac:spMkLst>
        </pc:spChg>
        <pc:spChg chg="add mod">
          <ac:chgData name="Yann Debray" userId="1ebe68dc-eb7a-4e48-a4a6-5c66058e557c" providerId="ADAL" clId="{2170F1B0-C4F5-43C9-9FA1-09C73D889E97}" dt="2024-11-11T03:15:24.460" v="31" actId="1076"/>
          <ac:spMkLst>
            <pc:docMk/>
            <pc:sldMk cId="4110300308" sldId="352"/>
            <ac:spMk id="6" creationId="{4AEA84B4-038D-83D5-79EA-3828CC14AC9C}"/>
          </ac:spMkLst>
        </pc:spChg>
        <pc:spChg chg="add mod">
          <ac:chgData name="Yann Debray" userId="1ebe68dc-eb7a-4e48-a4a6-5c66058e557c" providerId="ADAL" clId="{2170F1B0-C4F5-43C9-9FA1-09C73D889E97}" dt="2024-11-11T03:15:24.796" v="32"/>
          <ac:spMkLst>
            <pc:docMk/>
            <pc:sldMk cId="4110300308" sldId="352"/>
            <ac:spMk id="7" creationId="{3728C28A-8AF9-46C6-3718-6DC7E3C53557}"/>
          </ac:spMkLst>
        </pc:spChg>
        <pc:spChg chg="add mod">
          <ac:chgData name="Yann Debray" userId="1ebe68dc-eb7a-4e48-a4a6-5c66058e557c" providerId="ADAL" clId="{2170F1B0-C4F5-43C9-9FA1-09C73D889E97}" dt="2024-11-11T04:15:47.193" v="504" actId="1076"/>
          <ac:spMkLst>
            <pc:docMk/>
            <pc:sldMk cId="4110300308" sldId="352"/>
            <ac:spMk id="7" creationId="{553C51D5-A868-0AD3-BCA0-243C1375759A}"/>
          </ac:spMkLst>
        </pc:spChg>
        <pc:spChg chg="add mod">
          <ac:chgData name="Yann Debray" userId="1ebe68dc-eb7a-4e48-a4a6-5c66058e557c" providerId="ADAL" clId="{2170F1B0-C4F5-43C9-9FA1-09C73D889E97}" dt="2024-11-11T04:15:48.559" v="505"/>
          <ac:spMkLst>
            <pc:docMk/>
            <pc:sldMk cId="4110300308" sldId="352"/>
            <ac:spMk id="8" creationId="{DBD73CCC-9F4D-167B-4DE7-B74AA7F7789C}"/>
          </ac:spMkLst>
        </pc:spChg>
        <pc:spChg chg="add mod">
          <ac:chgData name="Yann Debray" userId="1ebe68dc-eb7a-4e48-a4a6-5c66058e557c" providerId="ADAL" clId="{2170F1B0-C4F5-43C9-9FA1-09C73D889E97}" dt="2024-11-11T03:15:49.382" v="38"/>
          <ac:spMkLst>
            <pc:docMk/>
            <pc:sldMk cId="4110300308" sldId="352"/>
            <ac:spMk id="9" creationId="{61D17443-383C-1C88-23A9-0FC7FA8B0FC6}"/>
          </ac:spMkLst>
        </pc:spChg>
        <pc:spChg chg="add mod">
          <ac:chgData name="Yann Debray" userId="1ebe68dc-eb7a-4e48-a4a6-5c66058e557c" providerId="ADAL" clId="{2170F1B0-C4F5-43C9-9FA1-09C73D889E97}" dt="2024-11-11T04:15:48.559" v="505"/>
          <ac:spMkLst>
            <pc:docMk/>
            <pc:sldMk cId="4110300308" sldId="352"/>
            <ac:spMk id="10" creationId="{45563C69-BCF3-B830-6567-AA4420CB79CE}"/>
          </ac:spMkLst>
        </pc:spChg>
        <pc:spChg chg="add mod">
          <ac:chgData name="Yann Debray" userId="1ebe68dc-eb7a-4e48-a4a6-5c66058e557c" providerId="ADAL" clId="{2170F1B0-C4F5-43C9-9FA1-09C73D889E97}" dt="2024-11-11T03:15:48.629" v="36"/>
          <ac:spMkLst>
            <pc:docMk/>
            <pc:sldMk cId="4110300308" sldId="352"/>
            <ac:spMk id="11" creationId="{DD1B1088-A4E9-6FEB-1DCD-4DCC5F316971}"/>
          </ac:spMkLst>
        </pc:spChg>
        <pc:spChg chg="add mod ord">
          <ac:chgData name="Yann Debray" userId="1ebe68dc-eb7a-4e48-a4a6-5c66058e557c" providerId="ADAL" clId="{2170F1B0-C4F5-43C9-9FA1-09C73D889E97}" dt="2024-11-11T04:09:00.472" v="435" actId="14100"/>
          <ac:spMkLst>
            <pc:docMk/>
            <pc:sldMk cId="4110300308" sldId="352"/>
            <ac:spMk id="13" creationId="{DC798EB6-5A09-F9BE-58BE-2D243D0FDDB0}"/>
          </ac:spMkLst>
        </pc:spChg>
        <pc:picChg chg="add mod">
          <ac:chgData name="Yann Debray" userId="1ebe68dc-eb7a-4e48-a4a6-5c66058e557c" providerId="ADAL" clId="{2170F1B0-C4F5-43C9-9FA1-09C73D889E97}" dt="2024-11-11T03:14:59.581" v="28"/>
          <ac:picMkLst>
            <pc:docMk/>
            <pc:sldMk cId="4110300308" sldId="352"/>
            <ac:picMk id="5" creationId="{65B2DBE4-1D19-7B4C-8101-CA9C6AF970F9}"/>
          </ac:picMkLst>
        </pc:picChg>
        <pc:picChg chg="add mod">
          <ac:chgData name="Yann Debray" userId="1ebe68dc-eb7a-4e48-a4a6-5c66058e557c" providerId="ADAL" clId="{2170F1B0-C4F5-43C9-9FA1-09C73D889E97}" dt="2024-11-11T04:15:47.193" v="504" actId="1076"/>
          <ac:picMkLst>
            <pc:docMk/>
            <pc:sldMk cId="4110300308" sldId="352"/>
            <ac:picMk id="6" creationId="{3610F3C0-7E95-B93C-0EC6-DC4C5005F45B}"/>
          </ac:picMkLst>
        </pc:picChg>
        <pc:picChg chg="add mod">
          <ac:chgData name="Yann Debray" userId="1ebe68dc-eb7a-4e48-a4a6-5c66058e557c" providerId="ADAL" clId="{2170F1B0-C4F5-43C9-9FA1-09C73D889E97}" dt="2024-11-11T03:15:24.460" v="31" actId="1076"/>
          <ac:picMkLst>
            <pc:docMk/>
            <pc:sldMk cId="4110300308" sldId="352"/>
            <ac:picMk id="8" creationId="{A6D74C68-F5B8-6E78-8F47-3097B640C631}"/>
          </ac:picMkLst>
        </pc:picChg>
        <pc:picChg chg="add mod">
          <ac:chgData name="Yann Debray" userId="1ebe68dc-eb7a-4e48-a4a6-5c66058e557c" providerId="ADAL" clId="{2170F1B0-C4F5-43C9-9FA1-09C73D889E97}" dt="2024-11-11T04:15:48.559" v="505"/>
          <ac:picMkLst>
            <pc:docMk/>
            <pc:sldMk cId="4110300308" sldId="352"/>
            <ac:picMk id="9" creationId="{5A014A94-63D2-93BC-9C04-0C569F98EEE7}"/>
          </ac:picMkLst>
        </pc:picChg>
        <pc:picChg chg="add mod">
          <ac:chgData name="Yann Debray" userId="1ebe68dc-eb7a-4e48-a4a6-5c66058e557c" providerId="ADAL" clId="{2170F1B0-C4F5-43C9-9FA1-09C73D889E97}" dt="2024-11-11T03:15:48.924" v="37" actId="1076"/>
          <ac:picMkLst>
            <pc:docMk/>
            <pc:sldMk cId="4110300308" sldId="352"/>
            <ac:picMk id="10" creationId="{6DFA0B5D-332D-2864-990A-2C1ECF1D5F64}"/>
          </ac:picMkLst>
        </pc:picChg>
        <pc:picChg chg="add del mod">
          <ac:chgData name="Yann Debray" userId="1ebe68dc-eb7a-4e48-a4a6-5c66058e557c" providerId="ADAL" clId="{2170F1B0-C4F5-43C9-9FA1-09C73D889E97}" dt="2024-11-11T04:16:13.758" v="508" actId="478"/>
          <ac:picMkLst>
            <pc:docMk/>
            <pc:sldMk cId="4110300308" sldId="352"/>
            <ac:picMk id="11" creationId="{4E9CD121-5D27-FC4E-D3D5-D148CC3D19AC}"/>
          </ac:picMkLst>
        </pc:picChg>
        <pc:picChg chg="add mod">
          <ac:chgData name="Yann Debray" userId="1ebe68dc-eb7a-4e48-a4a6-5c66058e557c" providerId="ADAL" clId="{2170F1B0-C4F5-43C9-9FA1-09C73D889E97}" dt="2024-11-11T03:15:44.676" v="35"/>
          <ac:picMkLst>
            <pc:docMk/>
            <pc:sldMk cId="4110300308" sldId="352"/>
            <ac:picMk id="12" creationId="{B0BBA31E-AF70-E21D-B867-CD10FFFF59BF}"/>
          </ac:picMkLst>
        </pc:picChg>
        <pc:picChg chg="add mod">
          <ac:chgData name="Yann Debray" userId="1ebe68dc-eb7a-4e48-a4a6-5c66058e557c" providerId="ADAL" clId="{2170F1B0-C4F5-43C9-9FA1-09C73D889E97}" dt="2024-11-11T04:08:48.516" v="434" actId="1076"/>
          <ac:picMkLst>
            <pc:docMk/>
            <pc:sldMk cId="4110300308" sldId="352"/>
            <ac:picMk id="14" creationId="{20A9DD96-65B6-462D-C3F6-9B61411AE6E0}"/>
          </ac:picMkLst>
        </pc:picChg>
      </pc:sldChg>
      <pc:sldChg chg="modSp del">
        <pc:chgData name="Yann Debray" userId="1ebe68dc-eb7a-4e48-a4a6-5c66058e557c" providerId="ADAL" clId="{2170F1B0-C4F5-43C9-9FA1-09C73D889E97}" dt="2024-11-11T03:50:45.901" v="252" actId="18676"/>
        <pc:sldMkLst>
          <pc:docMk/>
          <pc:sldMk cId="2305154008" sldId="354"/>
        </pc:sldMkLst>
        <pc:spChg chg="mod">
          <ac:chgData name="Yann Debray" userId="1ebe68dc-eb7a-4e48-a4a6-5c66058e557c" providerId="ADAL" clId="{2170F1B0-C4F5-43C9-9FA1-09C73D889E97}" dt="2024-11-11T03:11:53.716" v="13"/>
          <ac:spMkLst>
            <pc:docMk/>
            <pc:sldMk cId="2305154008" sldId="354"/>
            <ac:spMk id="2" creationId="{FC5D8B8E-6762-66C0-BCAB-10BD8DF8617B}"/>
          </ac:spMkLst>
        </pc:spChg>
        <pc:spChg chg="mod">
          <ac:chgData name="Yann Debray" userId="1ebe68dc-eb7a-4e48-a4a6-5c66058e557c" providerId="ADAL" clId="{2170F1B0-C4F5-43C9-9FA1-09C73D889E97}" dt="2024-11-11T03:11:53.716" v="13"/>
          <ac:spMkLst>
            <pc:docMk/>
            <pc:sldMk cId="2305154008" sldId="354"/>
            <ac:spMk id="3" creationId="{CB42CBF1-CE57-8C49-A91A-6BA526B3C225}"/>
          </ac:spMkLst>
        </pc:spChg>
      </pc:sldChg>
      <pc:sldChg chg="modSp del">
        <pc:chgData name="Yann Debray" userId="1ebe68dc-eb7a-4e48-a4a6-5c66058e557c" providerId="ADAL" clId="{2170F1B0-C4F5-43C9-9FA1-09C73D889E97}" dt="2024-11-11T03:50:45.901" v="252" actId="18676"/>
        <pc:sldMkLst>
          <pc:docMk/>
          <pc:sldMk cId="1880334828" sldId="355"/>
        </pc:sldMkLst>
        <pc:spChg chg="mod">
          <ac:chgData name="Yann Debray" userId="1ebe68dc-eb7a-4e48-a4a6-5c66058e557c" providerId="ADAL" clId="{2170F1B0-C4F5-43C9-9FA1-09C73D889E97}" dt="2024-11-11T03:11:53.716" v="13"/>
          <ac:spMkLst>
            <pc:docMk/>
            <pc:sldMk cId="1880334828" sldId="355"/>
            <ac:spMk id="2" creationId="{4BD71E20-2D0D-3FEA-1FC4-66C357547F25}"/>
          </ac:spMkLst>
        </pc:spChg>
        <pc:spChg chg="mod">
          <ac:chgData name="Yann Debray" userId="1ebe68dc-eb7a-4e48-a4a6-5c66058e557c" providerId="ADAL" clId="{2170F1B0-C4F5-43C9-9FA1-09C73D889E97}" dt="2024-11-11T03:11:53.716" v="13"/>
          <ac:spMkLst>
            <pc:docMk/>
            <pc:sldMk cId="1880334828" sldId="355"/>
            <ac:spMk id="5" creationId="{B980BE36-D150-3AC0-B03F-1D79DB835D5D}"/>
          </ac:spMkLst>
        </pc:spChg>
      </pc:sldChg>
      <pc:sldChg chg="modSp del ord">
        <pc:chgData name="Yann Debray" userId="1ebe68dc-eb7a-4e48-a4a6-5c66058e557c" providerId="ADAL" clId="{2170F1B0-C4F5-43C9-9FA1-09C73D889E97}" dt="2024-11-11T03:50:45.901" v="252" actId="18676"/>
        <pc:sldMkLst>
          <pc:docMk/>
          <pc:sldMk cId="2440419035" sldId="357"/>
        </pc:sldMkLst>
        <pc:spChg chg="mod">
          <ac:chgData name="Yann Debray" userId="1ebe68dc-eb7a-4e48-a4a6-5c66058e557c" providerId="ADAL" clId="{2170F1B0-C4F5-43C9-9FA1-09C73D889E97}" dt="2024-11-11T03:11:53.716" v="13"/>
          <ac:spMkLst>
            <pc:docMk/>
            <pc:sldMk cId="2440419035" sldId="357"/>
            <ac:spMk id="2" creationId="{8D3B5D5C-E0A6-0096-7FCA-666741FD2118}"/>
          </ac:spMkLst>
        </pc:spChg>
        <pc:spChg chg="mod">
          <ac:chgData name="Yann Debray" userId="1ebe68dc-eb7a-4e48-a4a6-5c66058e557c" providerId="ADAL" clId="{2170F1B0-C4F5-43C9-9FA1-09C73D889E97}" dt="2024-11-11T03:11:53.716" v="13"/>
          <ac:spMkLst>
            <pc:docMk/>
            <pc:sldMk cId="2440419035" sldId="357"/>
            <ac:spMk id="28" creationId="{C060EA14-EC65-4C7F-7456-E3ABC3B7EF5D}"/>
          </ac:spMkLst>
        </pc:spChg>
        <pc:spChg chg="mod">
          <ac:chgData name="Yann Debray" userId="1ebe68dc-eb7a-4e48-a4a6-5c66058e557c" providerId="ADAL" clId="{2170F1B0-C4F5-43C9-9FA1-09C73D889E97}" dt="2024-11-11T03:11:53.716" v="13"/>
          <ac:spMkLst>
            <pc:docMk/>
            <pc:sldMk cId="2440419035" sldId="357"/>
            <ac:spMk id="43" creationId="{BC493103-E787-F0A2-CA05-A912E58FE0CB}"/>
          </ac:spMkLst>
        </pc:spChg>
      </pc:sldChg>
      <pc:sldChg chg="modSp del">
        <pc:chgData name="Yann Debray" userId="1ebe68dc-eb7a-4e48-a4a6-5c66058e557c" providerId="ADAL" clId="{2170F1B0-C4F5-43C9-9FA1-09C73D889E97}" dt="2024-11-11T03:52:38.658" v="260" actId="47"/>
        <pc:sldMkLst>
          <pc:docMk/>
          <pc:sldMk cId="3814268196" sldId="358"/>
        </pc:sldMkLst>
        <pc:spChg chg="mod">
          <ac:chgData name="Yann Debray" userId="1ebe68dc-eb7a-4e48-a4a6-5c66058e557c" providerId="ADAL" clId="{2170F1B0-C4F5-43C9-9FA1-09C73D889E97}" dt="2024-11-11T03:11:53.716" v="13"/>
          <ac:spMkLst>
            <pc:docMk/>
            <pc:sldMk cId="3814268196" sldId="358"/>
            <ac:spMk id="2" creationId="{540782D8-D9BC-BF05-ACE9-39760DD29CD8}"/>
          </ac:spMkLst>
        </pc:spChg>
        <pc:picChg chg="mod">
          <ac:chgData name="Yann Debray" userId="1ebe68dc-eb7a-4e48-a4a6-5c66058e557c" providerId="ADAL" clId="{2170F1B0-C4F5-43C9-9FA1-09C73D889E97}" dt="2024-11-11T03:11:53.716" v="13"/>
          <ac:picMkLst>
            <pc:docMk/>
            <pc:sldMk cId="3814268196" sldId="358"/>
            <ac:picMk id="5" creationId="{35336B0C-43B5-01A1-42DA-AA7294D99E11}"/>
          </ac:picMkLst>
        </pc:picChg>
      </pc:sldChg>
      <pc:sldChg chg="modSp del">
        <pc:chgData name="Yann Debray" userId="1ebe68dc-eb7a-4e48-a4a6-5c66058e557c" providerId="ADAL" clId="{2170F1B0-C4F5-43C9-9FA1-09C73D889E97}" dt="2024-11-11T03:50:45.901" v="252" actId="18676"/>
        <pc:sldMkLst>
          <pc:docMk/>
          <pc:sldMk cId="3044271617" sldId="360"/>
        </pc:sldMkLst>
        <pc:spChg chg="mod">
          <ac:chgData name="Yann Debray" userId="1ebe68dc-eb7a-4e48-a4a6-5c66058e557c" providerId="ADAL" clId="{2170F1B0-C4F5-43C9-9FA1-09C73D889E97}" dt="2024-11-11T03:11:53.716" v="13"/>
          <ac:spMkLst>
            <pc:docMk/>
            <pc:sldMk cId="3044271617" sldId="360"/>
            <ac:spMk id="2" creationId="{03915D9C-CFC0-6EE2-B9C1-D21CE3CCC4BB}"/>
          </ac:spMkLst>
        </pc:spChg>
        <pc:picChg chg="mod">
          <ac:chgData name="Yann Debray" userId="1ebe68dc-eb7a-4e48-a4a6-5c66058e557c" providerId="ADAL" clId="{2170F1B0-C4F5-43C9-9FA1-09C73D889E97}" dt="2024-11-11T03:11:53.716" v="13"/>
          <ac:picMkLst>
            <pc:docMk/>
            <pc:sldMk cId="3044271617" sldId="360"/>
            <ac:picMk id="6" creationId="{F8F37425-182D-FC2F-FF3D-78169E802C12}"/>
          </ac:picMkLst>
        </pc:picChg>
      </pc:sldChg>
      <pc:sldChg chg="modSp del">
        <pc:chgData name="Yann Debray" userId="1ebe68dc-eb7a-4e48-a4a6-5c66058e557c" providerId="ADAL" clId="{2170F1B0-C4F5-43C9-9FA1-09C73D889E97}" dt="2024-11-11T03:52:38.368" v="259" actId="47"/>
        <pc:sldMkLst>
          <pc:docMk/>
          <pc:sldMk cId="2887764525" sldId="361"/>
        </pc:sldMkLst>
        <pc:spChg chg="mod">
          <ac:chgData name="Yann Debray" userId="1ebe68dc-eb7a-4e48-a4a6-5c66058e557c" providerId="ADAL" clId="{2170F1B0-C4F5-43C9-9FA1-09C73D889E97}" dt="2024-11-11T03:11:53.716" v="13"/>
          <ac:spMkLst>
            <pc:docMk/>
            <pc:sldMk cId="2887764525" sldId="361"/>
            <ac:spMk id="2" creationId="{E2B10A54-4B10-247A-75AA-ECCBDF3F1DFD}"/>
          </ac:spMkLst>
        </pc:spChg>
        <pc:picChg chg="mod">
          <ac:chgData name="Yann Debray" userId="1ebe68dc-eb7a-4e48-a4a6-5c66058e557c" providerId="ADAL" clId="{2170F1B0-C4F5-43C9-9FA1-09C73D889E97}" dt="2024-11-11T03:11:53.716" v="13"/>
          <ac:picMkLst>
            <pc:docMk/>
            <pc:sldMk cId="2887764525" sldId="361"/>
            <ac:picMk id="5" creationId="{EF702168-7543-A9F0-8F1E-39A68BA31C58}"/>
          </ac:picMkLst>
        </pc:picChg>
      </pc:sldChg>
      <pc:sldChg chg="modSp mod">
        <pc:chgData name="Yann Debray" userId="1ebe68dc-eb7a-4e48-a4a6-5c66058e557c" providerId="ADAL" clId="{2170F1B0-C4F5-43C9-9FA1-09C73D889E97}" dt="2024-11-11T04:56:14.284" v="545" actId="13822"/>
        <pc:sldMkLst>
          <pc:docMk/>
          <pc:sldMk cId="3084742747" sldId="362"/>
        </pc:sldMkLst>
        <pc:spChg chg="mod">
          <ac:chgData name="Yann Debray" userId="1ebe68dc-eb7a-4e48-a4a6-5c66058e557c" providerId="ADAL" clId="{2170F1B0-C4F5-43C9-9FA1-09C73D889E97}" dt="2024-11-11T03:11:53.716" v="13"/>
          <ac:spMkLst>
            <pc:docMk/>
            <pc:sldMk cId="3084742747" sldId="362"/>
            <ac:spMk id="2" creationId="{E2B10A54-4B10-247A-75AA-ECCBDF3F1DFD}"/>
          </ac:spMkLst>
        </pc:spChg>
        <pc:spChg chg="mod">
          <ac:chgData name="Yann Debray" userId="1ebe68dc-eb7a-4e48-a4a6-5c66058e557c" providerId="ADAL" clId="{2170F1B0-C4F5-43C9-9FA1-09C73D889E97}" dt="2024-11-11T04:56:14.284" v="545" actId="13822"/>
          <ac:spMkLst>
            <pc:docMk/>
            <pc:sldMk cId="3084742747" sldId="362"/>
            <ac:spMk id="21" creationId="{22DB6FB7-6113-1DDF-CF04-67A5826D19C7}"/>
          </ac:spMkLst>
        </pc:spChg>
        <pc:spChg chg="mod">
          <ac:chgData name="Yann Debray" userId="1ebe68dc-eb7a-4e48-a4a6-5c66058e557c" providerId="ADAL" clId="{2170F1B0-C4F5-43C9-9FA1-09C73D889E97}" dt="2024-11-11T04:56:14.284" v="545" actId="13822"/>
          <ac:spMkLst>
            <pc:docMk/>
            <pc:sldMk cId="3084742747" sldId="362"/>
            <ac:spMk id="22" creationId="{CBF6671A-717A-39C8-972C-624FC76475C1}"/>
          </ac:spMkLst>
        </pc:spChg>
        <pc:spChg chg="mod">
          <ac:chgData name="Yann Debray" userId="1ebe68dc-eb7a-4e48-a4a6-5c66058e557c" providerId="ADAL" clId="{2170F1B0-C4F5-43C9-9FA1-09C73D889E97}" dt="2024-11-11T04:56:14.284" v="545" actId="13822"/>
          <ac:spMkLst>
            <pc:docMk/>
            <pc:sldMk cId="3084742747" sldId="362"/>
            <ac:spMk id="23" creationId="{A82836EA-1B16-BF6B-AA56-DC38AD9A6515}"/>
          </ac:spMkLst>
        </pc:spChg>
      </pc:sldChg>
      <pc:sldChg chg="modSp">
        <pc:chgData name="Yann Debray" userId="1ebe68dc-eb7a-4e48-a4a6-5c66058e557c" providerId="ADAL" clId="{2170F1B0-C4F5-43C9-9FA1-09C73D889E97}" dt="2024-11-11T03:11:53.716" v="13"/>
        <pc:sldMkLst>
          <pc:docMk/>
          <pc:sldMk cId="2136304688" sldId="363"/>
        </pc:sldMkLst>
        <pc:spChg chg="mod">
          <ac:chgData name="Yann Debray" userId="1ebe68dc-eb7a-4e48-a4a6-5c66058e557c" providerId="ADAL" clId="{2170F1B0-C4F5-43C9-9FA1-09C73D889E97}" dt="2024-11-11T03:11:53.716" v="13"/>
          <ac:spMkLst>
            <pc:docMk/>
            <pc:sldMk cId="2136304688" sldId="363"/>
            <ac:spMk id="2" creationId="{540782D8-D9BC-BF05-ACE9-39760DD29CD8}"/>
          </ac:spMkLst>
        </pc:spChg>
      </pc:sldChg>
      <pc:sldChg chg="modSp">
        <pc:chgData name="Yann Debray" userId="1ebe68dc-eb7a-4e48-a4a6-5c66058e557c" providerId="ADAL" clId="{2170F1B0-C4F5-43C9-9FA1-09C73D889E97}" dt="2024-11-11T03:11:53.716" v="13"/>
        <pc:sldMkLst>
          <pc:docMk/>
          <pc:sldMk cId="871797200" sldId="364"/>
        </pc:sldMkLst>
        <pc:spChg chg="mod">
          <ac:chgData name="Yann Debray" userId="1ebe68dc-eb7a-4e48-a4a6-5c66058e557c" providerId="ADAL" clId="{2170F1B0-C4F5-43C9-9FA1-09C73D889E97}" dt="2024-11-11T03:11:53.716" v="13"/>
          <ac:spMkLst>
            <pc:docMk/>
            <pc:sldMk cId="871797200" sldId="364"/>
            <ac:spMk id="2" creationId="{78C79351-B2BD-7777-F680-8030C233980B}"/>
          </ac:spMkLst>
        </pc:spChg>
      </pc:sldChg>
      <pc:sldChg chg="modSp del">
        <pc:chgData name="Yann Debray" userId="1ebe68dc-eb7a-4e48-a4a6-5c66058e557c" providerId="ADAL" clId="{2170F1B0-C4F5-43C9-9FA1-09C73D889E97}" dt="2024-11-11T03:52:38.052" v="258" actId="47"/>
        <pc:sldMkLst>
          <pc:docMk/>
          <pc:sldMk cId="3779929936" sldId="365"/>
        </pc:sldMkLst>
        <pc:spChg chg="mod">
          <ac:chgData name="Yann Debray" userId="1ebe68dc-eb7a-4e48-a4a6-5c66058e557c" providerId="ADAL" clId="{2170F1B0-C4F5-43C9-9FA1-09C73D889E97}" dt="2024-11-11T03:11:53.716" v="13"/>
          <ac:spMkLst>
            <pc:docMk/>
            <pc:sldMk cId="3779929936" sldId="365"/>
            <ac:spMk id="2" creationId="{8D3B5D5C-E0A6-0096-7FCA-666741FD2118}"/>
          </ac:spMkLst>
        </pc:spChg>
        <pc:picChg chg="mod">
          <ac:chgData name="Yann Debray" userId="1ebe68dc-eb7a-4e48-a4a6-5c66058e557c" providerId="ADAL" clId="{2170F1B0-C4F5-43C9-9FA1-09C73D889E97}" dt="2024-11-11T03:11:53.716" v="13"/>
          <ac:picMkLst>
            <pc:docMk/>
            <pc:sldMk cId="3779929936" sldId="365"/>
            <ac:picMk id="7" creationId="{B41D3443-D37D-2758-1478-58E077783E12}"/>
          </ac:picMkLst>
        </pc:picChg>
        <pc:picChg chg="mod">
          <ac:chgData name="Yann Debray" userId="1ebe68dc-eb7a-4e48-a4a6-5c66058e557c" providerId="ADAL" clId="{2170F1B0-C4F5-43C9-9FA1-09C73D889E97}" dt="2024-11-11T03:11:53.716" v="13"/>
          <ac:picMkLst>
            <pc:docMk/>
            <pc:sldMk cId="3779929936" sldId="365"/>
            <ac:picMk id="9" creationId="{329F76F3-49BF-A943-C373-E7B3B487F646}"/>
          </ac:picMkLst>
        </pc:picChg>
      </pc:sldChg>
      <pc:sldChg chg="modSp del">
        <pc:chgData name="Yann Debray" userId="1ebe68dc-eb7a-4e48-a4a6-5c66058e557c" providerId="ADAL" clId="{2170F1B0-C4F5-43C9-9FA1-09C73D889E97}" dt="2024-11-11T03:50:45.901" v="252" actId="18676"/>
        <pc:sldMkLst>
          <pc:docMk/>
          <pc:sldMk cId="1341230256" sldId="366"/>
        </pc:sldMkLst>
        <pc:spChg chg="mod">
          <ac:chgData name="Yann Debray" userId="1ebe68dc-eb7a-4e48-a4a6-5c66058e557c" providerId="ADAL" clId="{2170F1B0-C4F5-43C9-9FA1-09C73D889E97}" dt="2024-11-11T03:11:53.716" v="13"/>
          <ac:spMkLst>
            <pc:docMk/>
            <pc:sldMk cId="1341230256" sldId="366"/>
            <ac:spMk id="2" creationId="{86D2A828-9B47-D949-B968-A52DB65FD463}"/>
          </ac:spMkLst>
        </pc:spChg>
        <pc:spChg chg="mod">
          <ac:chgData name="Yann Debray" userId="1ebe68dc-eb7a-4e48-a4a6-5c66058e557c" providerId="ADAL" clId="{2170F1B0-C4F5-43C9-9FA1-09C73D889E97}" dt="2024-11-11T03:11:53.716" v="13"/>
          <ac:spMkLst>
            <pc:docMk/>
            <pc:sldMk cId="1341230256" sldId="366"/>
            <ac:spMk id="3" creationId="{A9CFDFF2-C7E4-10B9-3E0A-EDCD5C62B7AE}"/>
          </ac:spMkLst>
        </pc:spChg>
      </pc:sldChg>
      <pc:sldChg chg="modSp del">
        <pc:chgData name="Yann Debray" userId="1ebe68dc-eb7a-4e48-a4a6-5c66058e557c" providerId="ADAL" clId="{2170F1B0-C4F5-43C9-9FA1-09C73D889E97}" dt="2024-11-11T03:50:45.901" v="252" actId="18676"/>
        <pc:sldMkLst>
          <pc:docMk/>
          <pc:sldMk cId="714983448" sldId="368"/>
        </pc:sldMkLst>
        <pc:spChg chg="mod">
          <ac:chgData name="Yann Debray" userId="1ebe68dc-eb7a-4e48-a4a6-5c66058e557c" providerId="ADAL" clId="{2170F1B0-C4F5-43C9-9FA1-09C73D889E97}" dt="2024-11-11T03:11:53.716" v="13"/>
          <ac:spMkLst>
            <pc:docMk/>
            <pc:sldMk cId="714983448" sldId="368"/>
            <ac:spMk id="2" creationId="{6CC47AC9-31F2-4E8D-160D-A6811E2C43FB}"/>
          </ac:spMkLst>
        </pc:spChg>
        <pc:picChg chg="mod">
          <ac:chgData name="Yann Debray" userId="1ebe68dc-eb7a-4e48-a4a6-5c66058e557c" providerId="ADAL" clId="{2170F1B0-C4F5-43C9-9FA1-09C73D889E97}" dt="2024-11-11T03:11:53.716" v="13"/>
          <ac:picMkLst>
            <pc:docMk/>
            <pc:sldMk cId="714983448" sldId="368"/>
            <ac:picMk id="7" creationId="{65ABCF56-5D35-D42A-38DE-701E7E4A61C3}"/>
          </ac:picMkLst>
        </pc:picChg>
      </pc:sldChg>
      <pc:sldChg chg="modSp del">
        <pc:chgData name="Yann Debray" userId="1ebe68dc-eb7a-4e48-a4a6-5c66058e557c" providerId="ADAL" clId="{2170F1B0-C4F5-43C9-9FA1-09C73D889E97}" dt="2024-11-11T03:53:20.548" v="284" actId="47"/>
        <pc:sldMkLst>
          <pc:docMk/>
          <pc:sldMk cId="2641912669" sldId="369"/>
        </pc:sldMkLst>
        <pc:spChg chg="mod">
          <ac:chgData name="Yann Debray" userId="1ebe68dc-eb7a-4e48-a4a6-5c66058e557c" providerId="ADAL" clId="{2170F1B0-C4F5-43C9-9FA1-09C73D889E97}" dt="2024-11-11T03:11:53.716" v="13"/>
          <ac:spMkLst>
            <pc:docMk/>
            <pc:sldMk cId="2641912669" sldId="369"/>
            <ac:spMk id="2" creationId="{A2F16CF5-D37C-A328-6483-EEFA17520D8B}"/>
          </ac:spMkLst>
        </pc:spChg>
        <pc:picChg chg="mod">
          <ac:chgData name="Yann Debray" userId="1ebe68dc-eb7a-4e48-a4a6-5c66058e557c" providerId="ADAL" clId="{2170F1B0-C4F5-43C9-9FA1-09C73D889E97}" dt="2024-11-11T03:11:53.716" v="13"/>
          <ac:picMkLst>
            <pc:docMk/>
            <pc:sldMk cId="2641912669" sldId="369"/>
            <ac:picMk id="9" creationId="{4D6CE2E7-D0ED-C4B6-46C6-A8A9485F39D8}"/>
          </ac:picMkLst>
        </pc:picChg>
      </pc:sldChg>
      <pc:sldChg chg="modSp del">
        <pc:chgData name="Yann Debray" userId="1ebe68dc-eb7a-4e48-a4a6-5c66058e557c" providerId="ADAL" clId="{2170F1B0-C4F5-43C9-9FA1-09C73D889E97}" dt="2024-11-11T03:53:20.909" v="285" actId="47"/>
        <pc:sldMkLst>
          <pc:docMk/>
          <pc:sldMk cId="3783393079" sldId="370"/>
        </pc:sldMkLst>
        <pc:spChg chg="mod">
          <ac:chgData name="Yann Debray" userId="1ebe68dc-eb7a-4e48-a4a6-5c66058e557c" providerId="ADAL" clId="{2170F1B0-C4F5-43C9-9FA1-09C73D889E97}" dt="2024-11-11T03:11:53.716" v="13"/>
          <ac:spMkLst>
            <pc:docMk/>
            <pc:sldMk cId="3783393079" sldId="370"/>
            <ac:spMk id="2" creationId="{2620A6F8-B54F-01B6-3ABA-A6D05E712BBE}"/>
          </ac:spMkLst>
        </pc:spChg>
        <pc:picChg chg="mod">
          <ac:chgData name="Yann Debray" userId="1ebe68dc-eb7a-4e48-a4a6-5c66058e557c" providerId="ADAL" clId="{2170F1B0-C4F5-43C9-9FA1-09C73D889E97}" dt="2024-11-11T03:11:53.716" v="13"/>
          <ac:picMkLst>
            <pc:docMk/>
            <pc:sldMk cId="3783393079" sldId="370"/>
            <ac:picMk id="9" creationId="{A98F99DF-4244-DCD0-7DE9-7259EEDA85DB}"/>
          </ac:picMkLst>
        </pc:picChg>
      </pc:sldChg>
      <pc:sldChg chg="modSp del">
        <pc:chgData name="Yann Debray" userId="1ebe68dc-eb7a-4e48-a4a6-5c66058e557c" providerId="ADAL" clId="{2170F1B0-C4F5-43C9-9FA1-09C73D889E97}" dt="2024-11-11T03:52:50.308" v="268" actId="47"/>
        <pc:sldMkLst>
          <pc:docMk/>
          <pc:sldMk cId="1066543839" sldId="371"/>
        </pc:sldMkLst>
        <pc:spChg chg="mod">
          <ac:chgData name="Yann Debray" userId="1ebe68dc-eb7a-4e48-a4a6-5c66058e557c" providerId="ADAL" clId="{2170F1B0-C4F5-43C9-9FA1-09C73D889E97}" dt="2024-11-11T03:11:53.716" v="13"/>
          <ac:spMkLst>
            <pc:docMk/>
            <pc:sldMk cId="1066543839" sldId="371"/>
            <ac:spMk id="2" creationId="{36489D1F-B9C3-8669-FC15-72CD8EEA24C5}"/>
          </ac:spMkLst>
        </pc:spChg>
        <pc:picChg chg="mod">
          <ac:chgData name="Yann Debray" userId="1ebe68dc-eb7a-4e48-a4a6-5c66058e557c" providerId="ADAL" clId="{2170F1B0-C4F5-43C9-9FA1-09C73D889E97}" dt="2024-11-11T03:11:53.716" v="13"/>
          <ac:picMkLst>
            <pc:docMk/>
            <pc:sldMk cId="1066543839" sldId="371"/>
            <ac:picMk id="5" creationId="{059FFBD6-39A3-697E-D8B5-49D91CEDA03B}"/>
          </ac:picMkLst>
        </pc:picChg>
      </pc:sldChg>
      <pc:sldChg chg="modSp del">
        <pc:chgData name="Yann Debray" userId="1ebe68dc-eb7a-4e48-a4a6-5c66058e557c" providerId="ADAL" clId="{2170F1B0-C4F5-43C9-9FA1-09C73D889E97}" dt="2024-11-11T03:50:45.901" v="252" actId="18676"/>
        <pc:sldMkLst>
          <pc:docMk/>
          <pc:sldMk cId="1127582382" sldId="372"/>
        </pc:sldMkLst>
        <pc:spChg chg="mod">
          <ac:chgData name="Yann Debray" userId="1ebe68dc-eb7a-4e48-a4a6-5c66058e557c" providerId="ADAL" clId="{2170F1B0-C4F5-43C9-9FA1-09C73D889E97}" dt="2024-11-11T03:11:53.716" v="13"/>
          <ac:spMkLst>
            <pc:docMk/>
            <pc:sldMk cId="1127582382" sldId="372"/>
            <ac:spMk id="2" creationId="{476EEFD8-D04A-0DD1-7456-CC41BE88BB17}"/>
          </ac:spMkLst>
        </pc:spChg>
      </pc:sldChg>
      <pc:sldChg chg="modSp del">
        <pc:chgData name="Yann Debray" userId="1ebe68dc-eb7a-4e48-a4a6-5c66058e557c" providerId="ADAL" clId="{2170F1B0-C4F5-43C9-9FA1-09C73D889E97}" dt="2024-11-11T03:52:49.778" v="267" actId="47"/>
        <pc:sldMkLst>
          <pc:docMk/>
          <pc:sldMk cId="4248522802" sldId="373"/>
        </pc:sldMkLst>
        <pc:spChg chg="mod">
          <ac:chgData name="Yann Debray" userId="1ebe68dc-eb7a-4e48-a4a6-5c66058e557c" providerId="ADAL" clId="{2170F1B0-C4F5-43C9-9FA1-09C73D889E97}" dt="2024-11-11T03:11:53.716" v="13"/>
          <ac:spMkLst>
            <pc:docMk/>
            <pc:sldMk cId="4248522802" sldId="373"/>
            <ac:spMk id="2" creationId="{578E9433-AD3B-C4AA-2C9E-3B402C497046}"/>
          </ac:spMkLst>
        </pc:spChg>
        <pc:picChg chg="mod">
          <ac:chgData name="Yann Debray" userId="1ebe68dc-eb7a-4e48-a4a6-5c66058e557c" providerId="ADAL" clId="{2170F1B0-C4F5-43C9-9FA1-09C73D889E97}" dt="2024-11-11T03:11:53.716" v="13"/>
          <ac:picMkLst>
            <pc:docMk/>
            <pc:sldMk cId="4248522802" sldId="373"/>
            <ac:picMk id="5" creationId="{7A47C952-D805-3105-27BC-50E46EA5F054}"/>
          </ac:picMkLst>
        </pc:picChg>
      </pc:sldChg>
      <pc:sldChg chg="modSp del">
        <pc:chgData name="Yann Debray" userId="1ebe68dc-eb7a-4e48-a4a6-5c66058e557c" providerId="ADAL" clId="{2170F1B0-C4F5-43C9-9FA1-09C73D889E97}" dt="2024-11-11T03:52:49.364" v="266" actId="47"/>
        <pc:sldMkLst>
          <pc:docMk/>
          <pc:sldMk cId="2378692668" sldId="374"/>
        </pc:sldMkLst>
        <pc:spChg chg="mod">
          <ac:chgData name="Yann Debray" userId="1ebe68dc-eb7a-4e48-a4a6-5c66058e557c" providerId="ADAL" clId="{2170F1B0-C4F5-43C9-9FA1-09C73D889E97}" dt="2024-11-11T03:11:53.716" v="13"/>
          <ac:spMkLst>
            <pc:docMk/>
            <pc:sldMk cId="2378692668" sldId="374"/>
            <ac:spMk id="10" creationId="{FDC4C0D4-3373-B246-D88F-392C6DA4250A}"/>
          </ac:spMkLst>
        </pc:spChg>
        <pc:picChg chg="mod">
          <ac:chgData name="Yann Debray" userId="1ebe68dc-eb7a-4e48-a4a6-5c66058e557c" providerId="ADAL" clId="{2170F1B0-C4F5-43C9-9FA1-09C73D889E97}" dt="2024-11-11T03:11:53.716" v="13"/>
          <ac:picMkLst>
            <pc:docMk/>
            <pc:sldMk cId="2378692668" sldId="374"/>
            <ac:picMk id="5" creationId="{B597D5C7-9516-28C4-9738-A740B072DCFD}"/>
          </ac:picMkLst>
        </pc:picChg>
      </pc:sldChg>
      <pc:sldChg chg="modSp del">
        <pc:chgData name="Yann Debray" userId="1ebe68dc-eb7a-4e48-a4a6-5c66058e557c" providerId="ADAL" clId="{2170F1B0-C4F5-43C9-9FA1-09C73D889E97}" dt="2024-11-11T03:52:48.900" v="265" actId="47"/>
        <pc:sldMkLst>
          <pc:docMk/>
          <pc:sldMk cId="1189666681" sldId="375"/>
        </pc:sldMkLst>
        <pc:spChg chg="mod">
          <ac:chgData name="Yann Debray" userId="1ebe68dc-eb7a-4e48-a4a6-5c66058e557c" providerId="ADAL" clId="{2170F1B0-C4F5-43C9-9FA1-09C73D889E97}" dt="2024-11-11T03:11:53.716" v="13"/>
          <ac:spMkLst>
            <pc:docMk/>
            <pc:sldMk cId="1189666681" sldId="375"/>
            <ac:spMk id="2" creationId="{3A97C233-1CC7-E215-2932-8FC2055A2CE1}"/>
          </ac:spMkLst>
        </pc:spChg>
        <pc:picChg chg="mod">
          <ac:chgData name="Yann Debray" userId="1ebe68dc-eb7a-4e48-a4a6-5c66058e557c" providerId="ADAL" clId="{2170F1B0-C4F5-43C9-9FA1-09C73D889E97}" dt="2024-11-11T03:11:53.716" v="13"/>
          <ac:picMkLst>
            <pc:docMk/>
            <pc:sldMk cId="1189666681" sldId="375"/>
            <ac:picMk id="5" creationId="{FDBF91A1-31F1-A47B-4F56-8775CDE53B05}"/>
          </ac:picMkLst>
        </pc:picChg>
      </pc:sldChg>
      <pc:sldChg chg="modSp del">
        <pc:chgData name="Yann Debray" userId="1ebe68dc-eb7a-4e48-a4a6-5c66058e557c" providerId="ADAL" clId="{2170F1B0-C4F5-43C9-9FA1-09C73D889E97}" dt="2024-11-11T03:50:45.901" v="252" actId="18676"/>
        <pc:sldMkLst>
          <pc:docMk/>
          <pc:sldMk cId="4222531417" sldId="376"/>
        </pc:sldMkLst>
        <pc:spChg chg="mod">
          <ac:chgData name="Yann Debray" userId="1ebe68dc-eb7a-4e48-a4a6-5c66058e557c" providerId="ADAL" clId="{2170F1B0-C4F5-43C9-9FA1-09C73D889E97}" dt="2024-11-11T03:11:53.716" v="13"/>
          <ac:spMkLst>
            <pc:docMk/>
            <pc:sldMk cId="4222531417" sldId="376"/>
            <ac:spMk id="2" creationId="{38DD5933-33D6-B93C-5B3D-B7D437B40744}"/>
          </ac:spMkLst>
        </pc:spChg>
        <pc:spChg chg="mod">
          <ac:chgData name="Yann Debray" userId="1ebe68dc-eb7a-4e48-a4a6-5c66058e557c" providerId="ADAL" clId="{2170F1B0-C4F5-43C9-9FA1-09C73D889E97}" dt="2024-11-11T03:11:53.716" v="13"/>
          <ac:spMkLst>
            <pc:docMk/>
            <pc:sldMk cId="4222531417" sldId="376"/>
            <ac:spMk id="3" creationId="{0CF4B7CE-5726-DBEF-F80F-2AE6082CF2D8}"/>
          </ac:spMkLst>
        </pc:spChg>
        <pc:picChg chg="mod">
          <ac:chgData name="Yann Debray" userId="1ebe68dc-eb7a-4e48-a4a6-5c66058e557c" providerId="ADAL" clId="{2170F1B0-C4F5-43C9-9FA1-09C73D889E97}" dt="2024-11-11T03:11:53.716" v="13"/>
          <ac:picMkLst>
            <pc:docMk/>
            <pc:sldMk cId="4222531417" sldId="376"/>
            <ac:picMk id="4100" creationId="{175C576F-249D-7751-7BA9-5B65F39978C7}"/>
          </ac:picMkLst>
        </pc:picChg>
      </pc:sldChg>
      <pc:sldChg chg="modSp">
        <pc:chgData name="Yann Debray" userId="1ebe68dc-eb7a-4e48-a4a6-5c66058e557c" providerId="ADAL" clId="{2170F1B0-C4F5-43C9-9FA1-09C73D889E97}" dt="2024-11-11T03:11:53.716" v="13"/>
        <pc:sldMkLst>
          <pc:docMk/>
          <pc:sldMk cId="3124716545" sldId="377"/>
        </pc:sldMkLst>
        <pc:spChg chg="mod">
          <ac:chgData name="Yann Debray" userId="1ebe68dc-eb7a-4e48-a4a6-5c66058e557c" providerId="ADAL" clId="{2170F1B0-C4F5-43C9-9FA1-09C73D889E97}" dt="2024-11-11T03:11:53.716" v="13"/>
          <ac:spMkLst>
            <pc:docMk/>
            <pc:sldMk cId="3124716545" sldId="377"/>
            <ac:spMk id="2" creationId="{EA894D39-FA3E-DEBC-4BEC-ABA4881649D1}"/>
          </ac:spMkLst>
        </pc:spChg>
      </pc:sldChg>
      <pc:sldChg chg="modSp del">
        <pc:chgData name="Yann Debray" userId="1ebe68dc-eb7a-4e48-a4a6-5c66058e557c" providerId="ADAL" clId="{2170F1B0-C4F5-43C9-9FA1-09C73D889E97}" dt="2024-11-11T03:52:48.216" v="264" actId="47"/>
        <pc:sldMkLst>
          <pc:docMk/>
          <pc:sldMk cId="4103882262" sldId="378"/>
        </pc:sldMkLst>
        <pc:spChg chg="mod">
          <ac:chgData name="Yann Debray" userId="1ebe68dc-eb7a-4e48-a4a6-5c66058e557c" providerId="ADAL" clId="{2170F1B0-C4F5-43C9-9FA1-09C73D889E97}" dt="2024-11-11T03:11:53.716" v="13"/>
          <ac:spMkLst>
            <pc:docMk/>
            <pc:sldMk cId="4103882262" sldId="378"/>
            <ac:spMk id="2" creationId="{C8D92D89-C34D-396F-FA32-C246C7ABC037}"/>
          </ac:spMkLst>
        </pc:spChg>
        <pc:picChg chg="mod">
          <ac:chgData name="Yann Debray" userId="1ebe68dc-eb7a-4e48-a4a6-5c66058e557c" providerId="ADAL" clId="{2170F1B0-C4F5-43C9-9FA1-09C73D889E97}" dt="2024-11-11T03:11:53.716" v="13"/>
          <ac:picMkLst>
            <pc:docMk/>
            <pc:sldMk cId="4103882262" sldId="378"/>
            <ac:picMk id="5" creationId="{514009BC-C31E-A33B-3F77-18BD1F56EDBD}"/>
          </ac:picMkLst>
        </pc:picChg>
      </pc:sldChg>
      <pc:sldChg chg="modSp del">
        <pc:chgData name="Yann Debray" userId="1ebe68dc-eb7a-4e48-a4a6-5c66058e557c" providerId="ADAL" clId="{2170F1B0-C4F5-43C9-9FA1-09C73D889E97}" dt="2024-11-11T03:53:22.199" v="286" actId="47"/>
        <pc:sldMkLst>
          <pc:docMk/>
          <pc:sldMk cId="475886653" sldId="379"/>
        </pc:sldMkLst>
        <pc:spChg chg="mod">
          <ac:chgData name="Yann Debray" userId="1ebe68dc-eb7a-4e48-a4a6-5c66058e557c" providerId="ADAL" clId="{2170F1B0-C4F5-43C9-9FA1-09C73D889E97}" dt="2024-11-11T03:11:53.716" v="13"/>
          <ac:spMkLst>
            <pc:docMk/>
            <pc:sldMk cId="475886653" sldId="379"/>
            <ac:spMk id="2" creationId="{3A31FB5D-7BDB-3B29-EC99-317CCCDBA997}"/>
          </ac:spMkLst>
        </pc:spChg>
        <pc:picChg chg="mod">
          <ac:chgData name="Yann Debray" userId="1ebe68dc-eb7a-4e48-a4a6-5c66058e557c" providerId="ADAL" clId="{2170F1B0-C4F5-43C9-9FA1-09C73D889E97}" dt="2024-11-11T03:11:53.716" v="13"/>
          <ac:picMkLst>
            <pc:docMk/>
            <pc:sldMk cId="475886653" sldId="379"/>
            <ac:picMk id="5" creationId="{F71DA28A-8564-108F-74FC-B95F62468634}"/>
          </ac:picMkLst>
        </pc:picChg>
      </pc:sldChg>
      <pc:sldChg chg="modSp del">
        <pc:chgData name="Yann Debray" userId="1ebe68dc-eb7a-4e48-a4a6-5c66058e557c" providerId="ADAL" clId="{2170F1B0-C4F5-43C9-9FA1-09C73D889E97}" dt="2024-11-11T03:52:33.083" v="257" actId="47"/>
        <pc:sldMkLst>
          <pc:docMk/>
          <pc:sldMk cId="4084941720" sldId="380"/>
        </pc:sldMkLst>
        <pc:spChg chg="mod">
          <ac:chgData name="Yann Debray" userId="1ebe68dc-eb7a-4e48-a4a6-5c66058e557c" providerId="ADAL" clId="{2170F1B0-C4F5-43C9-9FA1-09C73D889E97}" dt="2024-11-11T03:11:53.716" v="13"/>
          <ac:spMkLst>
            <pc:docMk/>
            <pc:sldMk cId="4084941720" sldId="380"/>
            <ac:spMk id="2" creationId="{86D2A828-9B47-D949-B968-A52DB65FD463}"/>
          </ac:spMkLst>
        </pc:spChg>
      </pc:sldChg>
      <pc:sldChg chg="modSp del">
        <pc:chgData name="Yann Debray" userId="1ebe68dc-eb7a-4e48-a4a6-5c66058e557c" providerId="ADAL" clId="{2170F1B0-C4F5-43C9-9FA1-09C73D889E97}" dt="2024-11-11T03:52:47.741" v="263" actId="47"/>
        <pc:sldMkLst>
          <pc:docMk/>
          <pc:sldMk cId="331790279" sldId="381"/>
        </pc:sldMkLst>
        <pc:spChg chg="mod">
          <ac:chgData name="Yann Debray" userId="1ebe68dc-eb7a-4e48-a4a6-5c66058e557c" providerId="ADAL" clId="{2170F1B0-C4F5-43C9-9FA1-09C73D889E97}" dt="2024-11-11T03:11:53.716" v="13"/>
          <ac:spMkLst>
            <pc:docMk/>
            <pc:sldMk cId="331790279" sldId="381"/>
            <ac:spMk id="10" creationId="{1AB372BA-24BA-7DC1-F812-44A02CC8D81E}"/>
          </ac:spMkLst>
        </pc:spChg>
        <pc:picChg chg="mod">
          <ac:chgData name="Yann Debray" userId="1ebe68dc-eb7a-4e48-a4a6-5c66058e557c" providerId="ADAL" clId="{2170F1B0-C4F5-43C9-9FA1-09C73D889E97}" dt="2024-11-11T03:11:53.716" v="13"/>
          <ac:picMkLst>
            <pc:docMk/>
            <pc:sldMk cId="331790279" sldId="381"/>
            <ac:picMk id="5" creationId="{FC5087C4-CAC6-0954-1235-C2947E916734}"/>
          </ac:picMkLst>
        </pc:picChg>
      </pc:sldChg>
      <pc:sldChg chg="del">
        <pc:chgData name="Yann Debray" userId="1ebe68dc-eb7a-4e48-a4a6-5c66058e557c" providerId="ADAL" clId="{2170F1B0-C4F5-43C9-9FA1-09C73D889E97}" dt="2024-11-11T03:52:51.740" v="270" actId="47"/>
        <pc:sldMkLst>
          <pc:docMk/>
          <pc:sldMk cId="557727017" sldId="382"/>
        </pc:sldMkLst>
      </pc:sldChg>
      <pc:sldChg chg="del">
        <pc:chgData name="Yann Debray" userId="1ebe68dc-eb7a-4e48-a4a6-5c66058e557c" providerId="ADAL" clId="{2170F1B0-C4F5-43C9-9FA1-09C73D889E97}" dt="2024-11-11T03:52:51.268" v="269" actId="47"/>
        <pc:sldMkLst>
          <pc:docMk/>
          <pc:sldMk cId="3152898007" sldId="383"/>
        </pc:sldMkLst>
      </pc:sldChg>
      <pc:sldChg chg="modSp del">
        <pc:chgData name="Yann Debray" userId="1ebe68dc-eb7a-4e48-a4a6-5c66058e557c" providerId="ADAL" clId="{2170F1B0-C4F5-43C9-9FA1-09C73D889E97}" dt="2024-11-11T03:52:57.068" v="271" actId="47"/>
        <pc:sldMkLst>
          <pc:docMk/>
          <pc:sldMk cId="101436031" sldId="2145706495"/>
        </pc:sldMkLst>
        <pc:spChg chg="mod">
          <ac:chgData name="Yann Debray" userId="1ebe68dc-eb7a-4e48-a4a6-5c66058e557c" providerId="ADAL" clId="{2170F1B0-C4F5-43C9-9FA1-09C73D889E97}" dt="2024-11-11T03:11:53.716" v="13"/>
          <ac:spMkLst>
            <pc:docMk/>
            <pc:sldMk cId="101436031" sldId="2145706495"/>
            <ac:spMk id="2" creationId="{BC5AE221-831D-47F3-70DE-546502E74B35}"/>
          </ac:spMkLst>
        </pc:spChg>
      </pc:sldChg>
      <pc:sldChg chg="modSp">
        <pc:chgData name="Yann Debray" userId="1ebe68dc-eb7a-4e48-a4a6-5c66058e557c" providerId="ADAL" clId="{2170F1B0-C4F5-43C9-9FA1-09C73D889E97}" dt="2024-11-11T03:11:53.716" v="13"/>
        <pc:sldMkLst>
          <pc:docMk/>
          <pc:sldMk cId="1894148796" sldId="2145706497"/>
        </pc:sldMkLst>
        <pc:spChg chg="mod">
          <ac:chgData name="Yann Debray" userId="1ebe68dc-eb7a-4e48-a4a6-5c66058e557c" providerId="ADAL" clId="{2170F1B0-C4F5-43C9-9FA1-09C73D889E97}" dt="2024-11-11T03:11:53.716" v="13"/>
          <ac:spMkLst>
            <pc:docMk/>
            <pc:sldMk cId="1894148796" sldId="2145706497"/>
            <ac:spMk id="2" creationId="{E322CA09-BBB3-6123-652A-829779E654B3}"/>
          </ac:spMkLst>
        </pc:spChg>
      </pc:sldChg>
      <pc:sldChg chg="modSp del">
        <pc:chgData name="Yann Debray" userId="1ebe68dc-eb7a-4e48-a4a6-5c66058e557c" providerId="ADAL" clId="{2170F1B0-C4F5-43C9-9FA1-09C73D889E97}" dt="2024-11-11T03:51:57.062" v="254" actId="47"/>
        <pc:sldMkLst>
          <pc:docMk/>
          <pc:sldMk cId="1524728554" sldId="2145706498"/>
        </pc:sldMkLst>
        <pc:spChg chg="mod">
          <ac:chgData name="Yann Debray" userId="1ebe68dc-eb7a-4e48-a4a6-5c66058e557c" providerId="ADAL" clId="{2170F1B0-C4F5-43C9-9FA1-09C73D889E97}" dt="2024-11-11T03:11:53.716" v="13"/>
          <ac:spMkLst>
            <pc:docMk/>
            <pc:sldMk cId="1524728554" sldId="2145706498"/>
            <ac:spMk id="3" creationId="{6339C756-7AF5-4F68-86A4-B28AEF733999}"/>
          </ac:spMkLst>
        </pc:spChg>
      </pc:sldChg>
      <pc:sldChg chg="modSp del">
        <pc:chgData name="Yann Debray" userId="1ebe68dc-eb7a-4e48-a4a6-5c66058e557c" providerId="ADAL" clId="{2170F1B0-C4F5-43C9-9FA1-09C73D889E97}" dt="2024-11-11T03:51:57.062" v="254" actId="47"/>
        <pc:sldMkLst>
          <pc:docMk/>
          <pc:sldMk cId="1682436093" sldId="2145706499"/>
        </pc:sldMkLst>
        <pc:spChg chg="mod">
          <ac:chgData name="Yann Debray" userId="1ebe68dc-eb7a-4e48-a4a6-5c66058e557c" providerId="ADAL" clId="{2170F1B0-C4F5-43C9-9FA1-09C73D889E97}" dt="2024-11-11T03:11:53.716" v="13"/>
          <ac:spMkLst>
            <pc:docMk/>
            <pc:sldMk cId="1682436093" sldId="2145706499"/>
            <ac:spMk id="2" creationId="{E433D536-5F5A-9881-DB6E-914DA95D65C0}"/>
          </ac:spMkLst>
        </pc:spChg>
        <pc:spChg chg="mod">
          <ac:chgData name="Yann Debray" userId="1ebe68dc-eb7a-4e48-a4a6-5c66058e557c" providerId="ADAL" clId="{2170F1B0-C4F5-43C9-9FA1-09C73D889E97}" dt="2024-11-11T03:11:53.716" v="13"/>
          <ac:spMkLst>
            <pc:docMk/>
            <pc:sldMk cId="1682436093" sldId="2145706499"/>
            <ac:spMk id="3" creationId="{0A4E9687-CAC8-5E2C-8716-851AC4582286}"/>
          </ac:spMkLst>
        </pc:spChg>
      </pc:sldChg>
      <pc:sldChg chg="modSp del">
        <pc:chgData name="Yann Debray" userId="1ebe68dc-eb7a-4e48-a4a6-5c66058e557c" providerId="ADAL" clId="{2170F1B0-C4F5-43C9-9FA1-09C73D889E97}" dt="2024-11-11T03:51:57.062" v="254" actId="47"/>
        <pc:sldMkLst>
          <pc:docMk/>
          <pc:sldMk cId="3470137907" sldId="2145706500"/>
        </pc:sldMkLst>
        <pc:spChg chg="mod">
          <ac:chgData name="Yann Debray" userId="1ebe68dc-eb7a-4e48-a4a6-5c66058e557c" providerId="ADAL" clId="{2170F1B0-C4F5-43C9-9FA1-09C73D889E97}" dt="2024-11-11T03:11:53.716" v="13"/>
          <ac:spMkLst>
            <pc:docMk/>
            <pc:sldMk cId="3470137907" sldId="2145706500"/>
            <ac:spMk id="2" creationId="{E26C4F35-C80E-CBC0-0D3C-315BC71BAD62}"/>
          </ac:spMkLst>
        </pc:spChg>
        <pc:picChg chg="mod">
          <ac:chgData name="Yann Debray" userId="1ebe68dc-eb7a-4e48-a4a6-5c66058e557c" providerId="ADAL" clId="{2170F1B0-C4F5-43C9-9FA1-09C73D889E97}" dt="2024-11-11T03:11:53.716" v="13"/>
          <ac:picMkLst>
            <pc:docMk/>
            <pc:sldMk cId="3470137907" sldId="2145706500"/>
            <ac:picMk id="4" creationId="{B875E2B0-EBC8-76C6-C53D-AFC2CBC5B3EB}"/>
          </ac:picMkLst>
        </pc:picChg>
      </pc:sldChg>
      <pc:sldChg chg="del">
        <pc:chgData name="Yann Debray" userId="1ebe68dc-eb7a-4e48-a4a6-5c66058e557c" providerId="ADAL" clId="{2170F1B0-C4F5-43C9-9FA1-09C73D889E97}" dt="2024-11-11T03:51:57.062" v="254" actId="47"/>
        <pc:sldMkLst>
          <pc:docMk/>
          <pc:sldMk cId="441655319" sldId="2145706501"/>
        </pc:sldMkLst>
      </pc:sldChg>
      <pc:sldChg chg="del">
        <pc:chgData name="Yann Debray" userId="1ebe68dc-eb7a-4e48-a4a6-5c66058e557c" providerId="ADAL" clId="{2170F1B0-C4F5-43C9-9FA1-09C73D889E97}" dt="2024-11-11T03:51:57.062" v="254" actId="47"/>
        <pc:sldMkLst>
          <pc:docMk/>
          <pc:sldMk cId="1188737676" sldId="2145706502"/>
        </pc:sldMkLst>
      </pc:sldChg>
      <pc:sldChg chg="del">
        <pc:chgData name="Yann Debray" userId="1ebe68dc-eb7a-4e48-a4a6-5c66058e557c" providerId="ADAL" clId="{2170F1B0-C4F5-43C9-9FA1-09C73D889E97}" dt="2024-11-11T03:51:57.062" v="254" actId="47"/>
        <pc:sldMkLst>
          <pc:docMk/>
          <pc:sldMk cId="205683225" sldId="2145706503"/>
        </pc:sldMkLst>
      </pc:sldChg>
      <pc:sldChg chg="modSp del">
        <pc:chgData name="Yann Debray" userId="1ebe68dc-eb7a-4e48-a4a6-5c66058e557c" providerId="ADAL" clId="{2170F1B0-C4F5-43C9-9FA1-09C73D889E97}" dt="2024-11-11T03:53:01.338" v="272" actId="47"/>
        <pc:sldMkLst>
          <pc:docMk/>
          <pc:sldMk cId="2164159906" sldId="2145706504"/>
        </pc:sldMkLst>
        <pc:spChg chg="mod">
          <ac:chgData name="Yann Debray" userId="1ebe68dc-eb7a-4e48-a4a6-5c66058e557c" providerId="ADAL" clId="{2170F1B0-C4F5-43C9-9FA1-09C73D889E97}" dt="2024-11-11T03:11:53.716" v="13"/>
          <ac:spMkLst>
            <pc:docMk/>
            <pc:sldMk cId="2164159906" sldId="2145706504"/>
            <ac:spMk id="2" creationId="{DA543C0E-D742-3E11-CEAF-21DFDCB7CCDB}"/>
          </ac:spMkLst>
        </pc:spChg>
      </pc:sldChg>
      <pc:sldChg chg="modSp del">
        <pc:chgData name="Yann Debray" userId="1ebe68dc-eb7a-4e48-a4a6-5c66058e557c" providerId="ADAL" clId="{2170F1B0-C4F5-43C9-9FA1-09C73D889E97}" dt="2024-11-11T03:51:57.062" v="254" actId="47"/>
        <pc:sldMkLst>
          <pc:docMk/>
          <pc:sldMk cId="4180997299" sldId="2145706505"/>
        </pc:sldMkLst>
        <pc:spChg chg="mod">
          <ac:chgData name="Yann Debray" userId="1ebe68dc-eb7a-4e48-a4a6-5c66058e557c" providerId="ADAL" clId="{2170F1B0-C4F5-43C9-9FA1-09C73D889E97}" dt="2024-11-11T03:11:53.716" v="13"/>
          <ac:spMkLst>
            <pc:docMk/>
            <pc:sldMk cId="4180997299" sldId="2145706505"/>
            <ac:spMk id="2" creationId="{EEE259E8-81A5-D10B-FB56-A24A0A2159F1}"/>
          </ac:spMkLst>
        </pc:spChg>
        <pc:spChg chg="mod">
          <ac:chgData name="Yann Debray" userId="1ebe68dc-eb7a-4e48-a4a6-5c66058e557c" providerId="ADAL" clId="{2170F1B0-C4F5-43C9-9FA1-09C73D889E97}" dt="2024-11-11T03:11:53.716" v="13"/>
          <ac:spMkLst>
            <pc:docMk/>
            <pc:sldMk cId="4180997299" sldId="2145706505"/>
            <ac:spMk id="17" creationId="{38F1FF7F-2DA8-7518-8D34-D540E6DED35C}"/>
          </ac:spMkLst>
        </pc:spChg>
      </pc:sldChg>
      <pc:sldChg chg="add">
        <pc:chgData name="Yann Debray" userId="1ebe68dc-eb7a-4e48-a4a6-5c66058e557c" providerId="ADAL" clId="{2170F1B0-C4F5-43C9-9FA1-09C73D889E97}" dt="2024-11-11T03:58:06.021" v="347"/>
        <pc:sldMkLst>
          <pc:docMk/>
          <pc:sldMk cId="1767464495" sldId="2145706506"/>
        </pc:sldMkLst>
      </pc:sldChg>
      <pc:sldChg chg="modSp del ord">
        <pc:chgData name="Yann Debray" userId="1ebe68dc-eb7a-4e48-a4a6-5c66058e557c" providerId="ADAL" clId="{2170F1B0-C4F5-43C9-9FA1-09C73D889E97}" dt="2024-11-11T03:58:03.851" v="346" actId="2696"/>
        <pc:sldMkLst>
          <pc:docMk/>
          <pc:sldMk cId="2345228718" sldId="2145706506"/>
        </pc:sldMkLst>
        <pc:spChg chg="mod">
          <ac:chgData name="Yann Debray" userId="1ebe68dc-eb7a-4e48-a4a6-5c66058e557c" providerId="ADAL" clId="{2170F1B0-C4F5-43C9-9FA1-09C73D889E97}" dt="2024-11-11T03:11:53.716" v="13"/>
          <ac:spMkLst>
            <pc:docMk/>
            <pc:sldMk cId="2345228718" sldId="2145706506"/>
            <ac:spMk id="2" creationId="{B4023815-2337-966B-A75A-A66273F2B619}"/>
          </ac:spMkLst>
        </pc:spChg>
      </pc:sldChg>
      <pc:sldChg chg="modSp del">
        <pc:chgData name="Yann Debray" userId="1ebe68dc-eb7a-4e48-a4a6-5c66058e557c" providerId="ADAL" clId="{2170F1B0-C4F5-43C9-9FA1-09C73D889E97}" dt="2024-11-11T03:51:57.062" v="254" actId="47"/>
        <pc:sldMkLst>
          <pc:docMk/>
          <pc:sldMk cId="3634675127" sldId="2145706507"/>
        </pc:sldMkLst>
        <pc:spChg chg="mod">
          <ac:chgData name="Yann Debray" userId="1ebe68dc-eb7a-4e48-a4a6-5c66058e557c" providerId="ADAL" clId="{2170F1B0-C4F5-43C9-9FA1-09C73D889E97}" dt="2024-11-11T03:11:53.716" v="13"/>
          <ac:spMkLst>
            <pc:docMk/>
            <pc:sldMk cId="3634675127" sldId="2145706507"/>
            <ac:spMk id="2" creationId="{0960F0CB-A8FA-C77D-398A-D66116253325}"/>
          </ac:spMkLst>
        </pc:spChg>
        <pc:spChg chg="mod">
          <ac:chgData name="Yann Debray" userId="1ebe68dc-eb7a-4e48-a4a6-5c66058e557c" providerId="ADAL" clId="{2170F1B0-C4F5-43C9-9FA1-09C73D889E97}" dt="2024-11-11T03:11:53.716" v="13"/>
          <ac:spMkLst>
            <pc:docMk/>
            <pc:sldMk cId="3634675127" sldId="2145706507"/>
            <ac:spMk id="3" creationId="{6D85813D-9CA9-5CB4-7F72-D8381D086D33}"/>
          </ac:spMkLst>
        </pc:spChg>
      </pc:sldChg>
      <pc:sldChg chg="modSp del">
        <pc:chgData name="Yann Debray" userId="1ebe68dc-eb7a-4e48-a4a6-5c66058e557c" providerId="ADAL" clId="{2170F1B0-C4F5-43C9-9FA1-09C73D889E97}" dt="2024-11-11T03:51:57.062" v="254" actId="47"/>
        <pc:sldMkLst>
          <pc:docMk/>
          <pc:sldMk cId="2277650381" sldId="2145706508"/>
        </pc:sldMkLst>
        <pc:spChg chg="mod">
          <ac:chgData name="Yann Debray" userId="1ebe68dc-eb7a-4e48-a4a6-5c66058e557c" providerId="ADAL" clId="{2170F1B0-C4F5-43C9-9FA1-09C73D889E97}" dt="2024-11-11T03:11:53.716" v="13"/>
          <ac:spMkLst>
            <pc:docMk/>
            <pc:sldMk cId="2277650381" sldId="2145706508"/>
            <ac:spMk id="1030" creationId="{C1043E1E-FD2F-8904-85BD-93221EBC708A}"/>
          </ac:spMkLst>
        </pc:spChg>
      </pc:sldChg>
      <pc:sldChg chg="del">
        <pc:chgData name="Yann Debray" userId="1ebe68dc-eb7a-4e48-a4a6-5c66058e557c" providerId="ADAL" clId="{2170F1B0-C4F5-43C9-9FA1-09C73D889E97}" dt="2024-11-11T03:53:13.193" v="276" actId="47"/>
        <pc:sldMkLst>
          <pc:docMk/>
          <pc:sldMk cId="1381752406" sldId="2145706509"/>
        </pc:sldMkLst>
      </pc:sldChg>
      <pc:sldChg chg="del">
        <pc:chgData name="Yann Debray" userId="1ebe68dc-eb7a-4e48-a4a6-5c66058e557c" providerId="ADAL" clId="{2170F1B0-C4F5-43C9-9FA1-09C73D889E97}" dt="2024-11-11T03:53:13.788" v="277" actId="47"/>
        <pc:sldMkLst>
          <pc:docMk/>
          <pc:sldMk cId="708062532" sldId="2145706510"/>
        </pc:sldMkLst>
      </pc:sldChg>
      <pc:sldChg chg="del">
        <pc:chgData name="Yann Debray" userId="1ebe68dc-eb7a-4e48-a4a6-5c66058e557c" providerId="ADAL" clId="{2170F1B0-C4F5-43C9-9FA1-09C73D889E97}" dt="2024-11-11T03:53:16.039" v="278" actId="47"/>
        <pc:sldMkLst>
          <pc:docMk/>
          <pc:sldMk cId="2866231798" sldId="2145706511"/>
        </pc:sldMkLst>
      </pc:sldChg>
      <pc:sldChg chg="del">
        <pc:chgData name="Yann Debray" userId="1ebe68dc-eb7a-4e48-a4a6-5c66058e557c" providerId="ADAL" clId="{2170F1B0-C4F5-43C9-9FA1-09C73D889E97}" dt="2024-11-11T03:53:16.438" v="279" actId="47"/>
        <pc:sldMkLst>
          <pc:docMk/>
          <pc:sldMk cId="4197118656" sldId="2145706512"/>
        </pc:sldMkLst>
      </pc:sldChg>
      <pc:sldChg chg="del">
        <pc:chgData name="Yann Debray" userId="1ebe68dc-eb7a-4e48-a4a6-5c66058e557c" providerId="ADAL" clId="{2170F1B0-C4F5-43C9-9FA1-09C73D889E97}" dt="2024-11-11T03:53:16.642" v="280" actId="47"/>
        <pc:sldMkLst>
          <pc:docMk/>
          <pc:sldMk cId="604979816" sldId="2145706513"/>
        </pc:sldMkLst>
      </pc:sldChg>
      <pc:sldChg chg="modSp del">
        <pc:chgData name="Yann Debray" userId="1ebe68dc-eb7a-4e48-a4a6-5c66058e557c" providerId="ADAL" clId="{2170F1B0-C4F5-43C9-9FA1-09C73D889E97}" dt="2024-11-11T03:51:57.062" v="254" actId="47"/>
        <pc:sldMkLst>
          <pc:docMk/>
          <pc:sldMk cId="808939472" sldId="2145706514"/>
        </pc:sldMkLst>
        <pc:spChg chg="mod">
          <ac:chgData name="Yann Debray" userId="1ebe68dc-eb7a-4e48-a4a6-5c66058e557c" providerId="ADAL" clId="{2170F1B0-C4F5-43C9-9FA1-09C73D889E97}" dt="2024-11-11T03:11:53.716" v="13"/>
          <ac:spMkLst>
            <pc:docMk/>
            <pc:sldMk cId="808939472" sldId="2145706514"/>
            <ac:spMk id="2" creationId="{CE85E3A1-0450-A8FA-E5E9-8808064A7A63}"/>
          </ac:spMkLst>
        </pc:spChg>
      </pc:sldChg>
      <pc:sldChg chg="modSp del">
        <pc:chgData name="Yann Debray" userId="1ebe68dc-eb7a-4e48-a4a6-5c66058e557c" providerId="ADAL" clId="{2170F1B0-C4F5-43C9-9FA1-09C73D889E97}" dt="2024-11-11T03:51:57.062" v="254" actId="47"/>
        <pc:sldMkLst>
          <pc:docMk/>
          <pc:sldMk cId="298438562" sldId="2145706515"/>
        </pc:sldMkLst>
        <pc:spChg chg="mod">
          <ac:chgData name="Yann Debray" userId="1ebe68dc-eb7a-4e48-a4a6-5c66058e557c" providerId="ADAL" clId="{2170F1B0-C4F5-43C9-9FA1-09C73D889E97}" dt="2024-11-11T03:11:53.716" v="13"/>
          <ac:spMkLst>
            <pc:docMk/>
            <pc:sldMk cId="298438562" sldId="2145706515"/>
            <ac:spMk id="3" creationId="{228C82B5-1503-2859-2D7F-F5061E0024C9}"/>
          </ac:spMkLst>
        </pc:spChg>
      </pc:sldChg>
      <pc:sldChg chg="del">
        <pc:chgData name="Yann Debray" userId="1ebe68dc-eb7a-4e48-a4a6-5c66058e557c" providerId="ADAL" clId="{2170F1B0-C4F5-43C9-9FA1-09C73D889E97}" dt="2024-11-11T03:51:57.062" v="254" actId="47"/>
        <pc:sldMkLst>
          <pc:docMk/>
          <pc:sldMk cId="2892528873" sldId="2145706516"/>
        </pc:sldMkLst>
      </pc:sldChg>
      <pc:sldChg chg="del">
        <pc:chgData name="Yann Debray" userId="1ebe68dc-eb7a-4e48-a4a6-5c66058e557c" providerId="ADAL" clId="{2170F1B0-C4F5-43C9-9FA1-09C73D889E97}" dt="2024-11-11T03:51:57.062" v="254" actId="47"/>
        <pc:sldMkLst>
          <pc:docMk/>
          <pc:sldMk cId="2337152467" sldId="2145706517"/>
        </pc:sldMkLst>
      </pc:sldChg>
      <pc:sldChg chg="del">
        <pc:chgData name="Yann Debray" userId="1ebe68dc-eb7a-4e48-a4a6-5c66058e557c" providerId="ADAL" clId="{2170F1B0-C4F5-43C9-9FA1-09C73D889E97}" dt="2024-11-11T03:51:57.062" v="254" actId="47"/>
        <pc:sldMkLst>
          <pc:docMk/>
          <pc:sldMk cId="3024595238" sldId="2145706518"/>
        </pc:sldMkLst>
      </pc:sldChg>
      <pc:sldChg chg="del">
        <pc:chgData name="Yann Debray" userId="1ebe68dc-eb7a-4e48-a4a6-5c66058e557c" providerId="ADAL" clId="{2170F1B0-C4F5-43C9-9FA1-09C73D889E97}" dt="2024-11-11T03:51:57.062" v="254" actId="47"/>
        <pc:sldMkLst>
          <pc:docMk/>
          <pc:sldMk cId="3495541907" sldId="2145706519"/>
        </pc:sldMkLst>
      </pc:sldChg>
      <pc:sldChg chg="del">
        <pc:chgData name="Yann Debray" userId="1ebe68dc-eb7a-4e48-a4a6-5c66058e557c" providerId="ADAL" clId="{2170F1B0-C4F5-43C9-9FA1-09C73D889E97}" dt="2024-11-11T03:51:57.062" v="254" actId="47"/>
        <pc:sldMkLst>
          <pc:docMk/>
          <pc:sldMk cId="1692184269" sldId="2145706520"/>
        </pc:sldMkLst>
      </pc:sldChg>
      <pc:sldChg chg="del">
        <pc:chgData name="Yann Debray" userId="1ebe68dc-eb7a-4e48-a4a6-5c66058e557c" providerId="ADAL" clId="{2170F1B0-C4F5-43C9-9FA1-09C73D889E97}" dt="2024-11-11T03:51:57.062" v="254" actId="47"/>
        <pc:sldMkLst>
          <pc:docMk/>
          <pc:sldMk cId="582624514" sldId="2145706521"/>
        </pc:sldMkLst>
      </pc:sldChg>
      <pc:sldChg chg="modSp del">
        <pc:chgData name="Yann Debray" userId="1ebe68dc-eb7a-4e48-a4a6-5c66058e557c" providerId="ADAL" clId="{2170F1B0-C4F5-43C9-9FA1-09C73D889E97}" dt="2024-11-11T03:51:57.062" v="254" actId="47"/>
        <pc:sldMkLst>
          <pc:docMk/>
          <pc:sldMk cId="473460919" sldId="2145706522"/>
        </pc:sldMkLst>
        <pc:spChg chg="mod">
          <ac:chgData name="Yann Debray" userId="1ebe68dc-eb7a-4e48-a4a6-5c66058e557c" providerId="ADAL" clId="{2170F1B0-C4F5-43C9-9FA1-09C73D889E97}" dt="2024-11-11T03:11:53.716" v="13"/>
          <ac:spMkLst>
            <pc:docMk/>
            <pc:sldMk cId="473460919" sldId="2145706522"/>
            <ac:spMk id="6" creationId="{ABA00B51-FA20-0731-FAD5-E77DC1BF744E}"/>
          </ac:spMkLst>
        </pc:spChg>
      </pc:sldChg>
      <pc:sldChg chg="modSp del">
        <pc:chgData name="Yann Debray" userId="1ebe68dc-eb7a-4e48-a4a6-5c66058e557c" providerId="ADAL" clId="{2170F1B0-C4F5-43C9-9FA1-09C73D889E97}" dt="2024-11-11T03:51:57.062" v="254" actId="47"/>
        <pc:sldMkLst>
          <pc:docMk/>
          <pc:sldMk cId="2143461159" sldId="2145706523"/>
        </pc:sldMkLst>
        <pc:spChg chg="mod">
          <ac:chgData name="Yann Debray" userId="1ebe68dc-eb7a-4e48-a4a6-5c66058e557c" providerId="ADAL" clId="{2170F1B0-C4F5-43C9-9FA1-09C73D889E97}" dt="2024-11-11T03:11:53.716" v="13"/>
          <ac:spMkLst>
            <pc:docMk/>
            <pc:sldMk cId="2143461159" sldId="2145706523"/>
            <ac:spMk id="2" creationId="{D5B5FD17-3E6F-4E9B-42FA-CC630B6D14B9}"/>
          </ac:spMkLst>
        </pc:spChg>
        <pc:picChg chg="mod">
          <ac:chgData name="Yann Debray" userId="1ebe68dc-eb7a-4e48-a4a6-5c66058e557c" providerId="ADAL" clId="{2170F1B0-C4F5-43C9-9FA1-09C73D889E97}" dt="2024-11-11T03:11:53.716" v="13"/>
          <ac:picMkLst>
            <pc:docMk/>
            <pc:sldMk cId="2143461159" sldId="2145706523"/>
            <ac:picMk id="6" creationId="{35A31805-BDFD-801B-F50C-2939A914C6F2}"/>
          </ac:picMkLst>
        </pc:picChg>
        <pc:picChg chg="mod">
          <ac:chgData name="Yann Debray" userId="1ebe68dc-eb7a-4e48-a4a6-5c66058e557c" providerId="ADAL" clId="{2170F1B0-C4F5-43C9-9FA1-09C73D889E97}" dt="2024-11-11T03:11:53.716" v="13"/>
          <ac:picMkLst>
            <pc:docMk/>
            <pc:sldMk cId="2143461159" sldId="2145706523"/>
            <ac:picMk id="10" creationId="{B04D91E3-65C6-43B3-451C-772252E27B97}"/>
          </ac:picMkLst>
        </pc:picChg>
      </pc:sldChg>
      <pc:sldChg chg="modSp del">
        <pc:chgData name="Yann Debray" userId="1ebe68dc-eb7a-4e48-a4a6-5c66058e557c" providerId="ADAL" clId="{2170F1B0-C4F5-43C9-9FA1-09C73D889E97}" dt="2024-11-11T03:51:57.062" v="254" actId="47"/>
        <pc:sldMkLst>
          <pc:docMk/>
          <pc:sldMk cId="368900985" sldId="2145706524"/>
        </pc:sldMkLst>
        <pc:spChg chg="mod">
          <ac:chgData name="Yann Debray" userId="1ebe68dc-eb7a-4e48-a4a6-5c66058e557c" providerId="ADAL" clId="{2170F1B0-C4F5-43C9-9FA1-09C73D889E97}" dt="2024-11-11T03:11:53.716" v="13"/>
          <ac:spMkLst>
            <pc:docMk/>
            <pc:sldMk cId="368900985" sldId="2145706524"/>
            <ac:spMk id="2" creationId="{2B30845C-2293-6263-9FD8-D1AA7B8C76DC}"/>
          </ac:spMkLst>
        </pc:spChg>
        <pc:spChg chg="mod">
          <ac:chgData name="Yann Debray" userId="1ebe68dc-eb7a-4e48-a4a6-5c66058e557c" providerId="ADAL" clId="{2170F1B0-C4F5-43C9-9FA1-09C73D889E97}" dt="2024-11-11T03:11:53.716" v="13"/>
          <ac:spMkLst>
            <pc:docMk/>
            <pc:sldMk cId="368900985" sldId="2145706524"/>
            <ac:spMk id="3" creationId="{E99BDA98-218F-725C-CFEA-C3A980755B67}"/>
          </ac:spMkLst>
        </pc:spChg>
      </pc:sldChg>
      <pc:sldChg chg="modSp del">
        <pc:chgData name="Yann Debray" userId="1ebe68dc-eb7a-4e48-a4a6-5c66058e557c" providerId="ADAL" clId="{2170F1B0-C4F5-43C9-9FA1-09C73D889E97}" dt="2024-11-11T03:51:57.062" v="254" actId="47"/>
        <pc:sldMkLst>
          <pc:docMk/>
          <pc:sldMk cId="1225290556" sldId="2145706525"/>
        </pc:sldMkLst>
        <pc:spChg chg="mod">
          <ac:chgData name="Yann Debray" userId="1ebe68dc-eb7a-4e48-a4a6-5c66058e557c" providerId="ADAL" clId="{2170F1B0-C4F5-43C9-9FA1-09C73D889E97}" dt="2024-11-11T03:11:53.716" v="13"/>
          <ac:spMkLst>
            <pc:docMk/>
            <pc:sldMk cId="1225290556" sldId="2145706525"/>
            <ac:spMk id="2" creationId="{B40D310C-88DF-6CBF-011A-FB43F0A510BB}"/>
          </ac:spMkLst>
        </pc:spChg>
        <pc:spChg chg="mod">
          <ac:chgData name="Yann Debray" userId="1ebe68dc-eb7a-4e48-a4a6-5c66058e557c" providerId="ADAL" clId="{2170F1B0-C4F5-43C9-9FA1-09C73D889E97}" dt="2024-11-11T03:11:53.716" v="13"/>
          <ac:spMkLst>
            <pc:docMk/>
            <pc:sldMk cId="1225290556" sldId="2145706525"/>
            <ac:spMk id="3" creationId="{DF9754E6-41DA-9A1F-FAE0-EB137DF9B65E}"/>
          </ac:spMkLst>
        </pc:spChg>
      </pc:sldChg>
      <pc:sldChg chg="modSp del">
        <pc:chgData name="Yann Debray" userId="1ebe68dc-eb7a-4e48-a4a6-5c66058e557c" providerId="ADAL" clId="{2170F1B0-C4F5-43C9-9FA1-09C73D889E97}" dt="2024-11-11T03:51:57.062" v="254" actId="47"/>
        <pc:sldMkLst>
          <pc:docMk/>
          <pc:sldMk cId="3989903467" sldId="2145706526"/>
        </pc:sldMkLst>
        <pc:spChg chg="mod">
          <ac:chgData name="Yann Debray" userId="1ebe68dc-eb7a-4e48-a4a6-5c66058e557c" providerId="ADAL" clId="{2170F1B0-C4F5-43C9-9FA1-09C73D889E97}" dt="2024-11-11T03:11:53.716" v="13"/>
          <ac:spMkLst>
            <pc:docMk/>
            <pc:sldMk cId="3989903467" sldId="2145706526"/>
            <ac:spMk id="2" creationId="{C88DB34D-6101-123E-6465-E87B13CD8EC0}"/>
          </ac:spMkLst>
        </pc:spChg>
        <pc:spChg chg="mod">
          <ac:chgData name="Yann Debray" userId="1ebe68dc-eb7a-4e48-a4a6-5c66058e557c" providerId="ADAL" clId="{2170F1B0-C4F5-43C9-9FA1-09C73D889E97}" dt="2024-11-11T03:11:53.716" v="13"/>
          <ac:spMkLst>
            <pc:docMk/>
            <pc:sldMk cId="3989903467" sldId="2145706526"/>
            <ac:spMk id="3" creationId="{DCEF342F-35CC-E51A-96AC-975D0ACDAC98}"/>
          </ac:spMkLst>
        </pc:spChg>
      </pc:sldChg>
      <pc:sldChg chg="modSp del">
        <pc:chgData name="Yann Debray" userId="1ebe68dc-eb7a-4e48-a4a6-5c66058e557c" providerId="ADAL" clId="{2170F1B0-C4F5-43C9-9FA1-09C73D889E97}" dt="2024-11-11T03:51:57.062" v="254" actId="47"/>
        <pc:sldMkLst>
          <pc:docMk/>
          <pc:sldMk cId="3152264044" sldId="2145706527"/>
        </pc:sldMkLst>
        <pc:spChg chg="mod">
          <ac:chgData name="Yann Debray" userId="1ebe68dc-eb7a-4e48-a4a6-5c66058e557c" providerId="ADAL" clId="{2170F1B0-C4F5-43C9-9FA1-09C73D889E97}" dt="2024-11-11T03:11:53.716" v="13"/>
          <ac:spMkLst>
            <pc:docMk/>
            <pc:sldMk cId="3152264044" sldId="2145706527"/>
            <ac:spMk id="2" creationId="{B60B9507-00B8-A6B3-90B0-6F0D48915A51}"/>
          </ac:spMkLst>
        </pc:spChg>
        <pc:spChg chg="mod">
          <ac:chgData name="Yann Debray" userId="1ebe68dc-eb7a-4e48-a4a6-5c66058e557c" providerId="ADAL" clId="{2170F1B0-C4F5-43C9-9FA1-09C73D889E97}" dt="2024-11-11T03:11:53.716" v="13"/>
          <ac:spMkLst>
            <pc:docMk/>
            <pc:sldMk cId="3152264044" sldId="2145706527"/>
            <ac:spMk id="3" creationId="{8FAA5783-1149-272E-EF11-2167B5A1DF4B}"/>
          </ac:spMkLst>
        </pc:spChg>
      </pc:sldChg>
      <pc:sldChg chg="modSp del">
        <pc:chgData name="Yann Debray" userId="1ebe68dc-eb7a-4e48-a4a6-5c66058e557c" providerId="ADAL" clId="{2170F1B0-C4F5-43C9-9FA1-09C73D889E97}" dt="2024-11-11T03:51:57.062" v="254" actId="47"/>
        <pc:sldMkLst>
          <pc:docMk/>
          <pc:sldMk cId="2099626044" sldId="2145706528"/>
        </pc:sldMkLst>
        <pc:spChg chg="mod">
          <ac:chgData name="Yann Debray" userId="1ebe68dc-eb7a-4e48-a4a6-5c66058e557c" providerId="ADAL" clId="{2170F1B0-C4F5-43C9-9FA1-09C73D889E97}" dt="2024-11-11T03:11:53.716" v="13"/>
          <ac:spMkLst>
            <pc:docMk/>
            <pc:sldMk cId="2099626044" sldId="2145706528"/>
            <ac:spMk id="2" creationId="{999C17C4-BF10-6394-E7DD-4F3A3F3D8052}"/>
          </ac:spMkLst>
        </pc:spChg>
      </pc:sldChg>
      <pc:sldChg chg="modSp del">
        <pc:chgData name="Yann Debray" userId="1ebe68dc-eb7a-4e48-a4a6-5c66058e557c" providerId="ADAL" clId="{2170F1B0-C4F5-43C9-9FA1-09C73D889E97}" dt="2024-11-11T03:51:57.062" v="254" actId="47"/>
        <pc:sldMkLst>
          <pc:docMk/>
          <pc:sldMk cId="2840170448" sldId="2145706529"/>
        </pc:sldMkLst>
        <pc:spChg chg="mod">
          <ac:chgData name="Yann Debray" userId="1ebe68dc-eb7a-4e48-a4a6-5c66058e557c" providerId="ADAL" clId="{2170F1B0-C4F5-43C9-9FA1-09C73D889E97}" dt="2024-11-11T03:11:53.716" v="13"/>
          <ac:spMkLst>
            <pc:docMk/>
            <pc:sldMk cId="2840170448" sldId="2145706529"/>
            <ac:spMk id="2" creationId="{8FA03EEE-5CF0-7E04-49A9-7700C1FBEC84}"/>
          </ac:spMkLst>
        </pc:spChg>
      </pc:sldChg>
      <pc:sldChg chg="modSp del">
        <pc:chgData name="Yann Debray" userId="1ebe68dc-eb7a-4e48-a4a6-5c66058e557c" providerId="ADAL" clId="{2170F1B0-C4F5-43C9-9FA1-09C73D889E97}" dt="2024-11-11T03:51:57.062" v="254" actId="47"/>
        <pc:sldMkLst>
          <pc:docMk/>
          <pc:sldMk cId="1608483681" sldId="2145706530"/>
        </pc:sldMkLst>
        <pc:spChg chg="mod">
          <ac:chgData name="Yann Debray" userId="1ebe68dc-eb7a-4e48-a4a6-5c66058e557c" providerId="ADAL" clId="{2170F1B0-C4F5-43C9-9FA1-09C73D889E97}" dt="2024-11-11T03:11:53.716" v="13"/>
          <ac:spMkLst>
            <pc:docMk/>
            <pc:sldMk cId="1608483681" sldId="2145706530"/>
            <ac:spMk id="2" creationId="{01AFEBAE-68EE-CC8E-598A-D3D3E15C85AA}"/>
          </ac:spMkLst>
        </pc:spChg>
        <pc:spChg chg="mod">
          <ac:chgData name="Yann Debray" userId="1ebe68dc-eb7a-4e48-a4a6-5c66058e557c" providerId="ADAL" clId="{2170F1B0-C4F5-43C9-9FA1-09C73D889E97}" dt="2024-11-11T03:11:53.716" v="13"/>
          <ac:spMkLst>
            <pc:docMk/>
            <pc:sldMk cId="1608483681" sldId="2145706530"/>
            <ac:spMk id="3" creationId="{1D22BA66-80B6-C4B3-6919-41950F39A8EC}"/>
          </ac:spMkLst>
        </pc:spChg>
      </pc:sldChg>
      <pc:sldChg chg="modSp del">
        <pc:chgData name="Yann Debray" userId="1ebe68dc-eb7a-4e48-a4a6-5c66058e557c" providerId="ADAL" clId="{2170F1B0-C4F5-43C9-9FA1-09C73D889E97}" dt="2024-11-11T03:51:57.062" v="254" actId="47"/>
        <pc:sldMkLst>
          <pc:docMk/>
          <pc:sldMk cId="2793566636" sldId="2145706531"/>
        </pc:sldMkLst>
        <pc:spChg chg="mod">
          <ac:chgData name="Yann Debray" userId="1ebe68dc-eb7a-4e48-a4a6-5c66058e557c" providerId="ADAL" clId="{2170F1B0-C4F5-43C9-9FA1-09C73D889E97}" dt="2024-11-11T03:11:53.716" v="13"/>
          <ac:spMkLst>
            <pc:docMk/>
            <pc:sldMk cId="2793566636" sldId="2145706531"/>
            <ac:spMk id="2" creationId="{2B3F7887-EE79-0065-F75A-066810679483}"/>
          </ac:spMkLst>
        </pc:spChg>
        <pc:spChg chg="mod">
          <ac:chgData name="Yann Debray" userId="1ebe68dc-eb7a-4e48-a4a6-5c66058e557c" providerId="ADAL" clId="{2170F1B0-C4F5-43C9-9FA1-09C73D889E97}" dt="2024-11-11T03:11:53.716" v="13"/>
          <ac:spMkLst>
            <pc:docMk/>
            <pc:sldMk cId="2793566636" sldId="2145706531"/>
            <ac:spMk id="3" creationId="{67894849-6DB2-7D99-CF4F-1B47F49FD96C}"/>
          </ac:spMkLst>
        </pc:spChg>
      </pc:sldChg>
      <pc:sldChg chg="modSp del">
        <pc:chgData name="Yann Debray" userId="1ebe68dc-eb7a-4e48-a4a6-5c66058e557c" providerId="ADAL" clId="{2170F1B0-C4F5-43C9-9FA1-09C73D889E97}" dt="2024-11-11T03:51:57.062" v="254" actId="47"/>
        <pc:sldMkLst>
          <pc:docMk/>
          <pc:sldMk cId="1323071024" sldId="2145706532"/>
        </pc:sldMkLst>
        <pc:spChg chg="mod">
          <ac:chgData name="Yann Debray" userId="1ebe68dc-eb7a-4e48-a4a6-5c66058e557c" providerId="ADAL" clId="{2170F1B0-C4F5-43C9-9FA1-09C73D889E97}" dt="2024-11-11T03:11:53.716" v="13"/>
          <ac:spMkLst>
            <pc:docMk/>
            <pc:sldMk cId="1323071024" sldId="2145706532"/>
            <ac:spMk id="2" creationId="{4BE7A1BD-05C9-DB33-D958-8B9A6067A7B8}"/>
          </ac:spMkLst>
        </pc:spChg>
        <pc:spChg chg="mod">
          <ac:chgData name="Yann Debray" userId="1ebe68dc-eb7a-4e48-a4a6-5c66058e557c" providerId="ADAL" clId="{2170F1B0-C4F5-43C9-9FA1-09C73D889E97}" dt="2024-11-11T03:11:53.716" v="13"/>
          <ac:spMkLst>
            <pc:docMk/>
            <pc:sldMk cId="1323071024" sldId="2145706532"/>
            <ac:spMk id="3" creationId="{055259AF-6D5C-7D5B-C384-1D05E9E5CDFD}"/>
          </ac:spMkLst>
        </pc:spChg>
      </pc:sldChg>
      <pc:sldChg chg="modSp del">
        <pc:chgData name="Yann Debray" userId="1ebe68dc-eb7a-4e48-a4a6-5c66058e557c" providerId="ADAL" clId="{2170F1B0-C4F5-43C9-9FA1-09C73D889E97}" dt="2024-11-11T03:51:57.062" v="254" actId="47"/>
        <pc:sldMkLst>
          <pc:docMk/>
          <pc:sldMk cId="4186304920" sldId="2145706533"/>
        </pc:sldMkLst>
        <pc:spChg chg="mod">
          <ac:chgData name="Yann Debray" userId="1ebe68dc-eb7a-4e48-a4a6-5c66058e557c" providerId="ADAL" clId="{2170F1B0-C4F5-43C9-9FA1-09C73D889E97}" dt="2024-11-11T03:11:53.716" v="13"/>
          <ac:spMkLst>
            <pc:docMk/>
            <pc:sldMk cId="4186304920" sldId="2145706533"/>
            <ac:spMk id="2" creationId="{B8BCABC9-2528-BBC9-7414-5CF3152AC4EE}"/>
          </ac:spMkLst>
        </pc:spChg>
        <pc:spChg chg="mod">
          <ac:chgData name="Yann Debray" userId="1ebe68dc-eb7a-4e48-a4a6-5c66058e557c" providerId="ADAL" clId="{2170F1B0-C4F5-43C9-9FA1-09C73D889E97}" dt="2024-11-11T03:11:53.716" v="13"/>
          <ac:spMkLst>
            <pc:docMk/>
            <pc:sldMk cId="4186304920" sldId="2145706533"/>
            <ac:spMk id="3" creationId="{E8546E0C-4BFA-FD39-9E42-D5B758251596}"/>
          </ac:spMkLst>
        </pc:spChg>
      </pc:sldChg>
      <pc:sldChg chg="modSp del">
        <pc:chgData name="Yann Debray" userId="1ebe68dc-eb7a-4e48-a4a6-5c66058e557c" providerId="ADAL" clId="{2170F1B0-C4F5-43C9-9FA1-09C73D889E97}" dt="2024-11-11T03:51:57.062" v="254" actId="47"/>
        <pc:sldMkLst>
          <pc:docMk/>
          <pc:sldMk cId="2429196652" sldId="2145706534"/>
        </pc:sldMkLst>
        <pc:spChg chg="mod">
          <ac:chgData name="Yann Debray" userId="1ebe68dc-eb7a-4e48-a4a6-5c66058e557c" providerId="ADAL" clId="{2170F1B0-C4F5-43C9-9FA1-09C73D889E97}" dt="2024-11-11T03:11:53.716" v="13"/>
          <ac:spMkLst>
            <pc:docMk/>
            <pc:sldMk cId="2429196652" sldId="2145706534"/>
            <ac:spMk id="2" creationId="{78E12306-649A-9148-F7BF-884F27310980}"/>
          </ac:spMkLst>
        </pc:spChg>
        <pc:spChg chg="mod">
          <ac:chgData name="Yann Debray" userId="1ebe68dc-eb7a-4e48-a4a6-5c66058e557c" providerId="ADAL" clId="{2170F1B0-C4F5-43C9-9FA1-09C73D889E97}" dt="2024-11-11T03:11:53.716" v="13"/>
          <ac:spMkLst>
            <pc:docMk/>
            <pc:sldMk cId="2429196652" sldId="2145706534"/>
            <ac:spMk id="3" creationId="{DD05E971-2889-7075-8219-F6C43B9979DC}"/>
          </ac:spMkLst>
        </pc:spChg>
      </pc:sldChg>
      <pc:sldChg chg="modSp del">
        <pc:chgData name="Yann Debray" userId="1ebe68dc-eb7a-4e48-a4a6-5c66058e557c" providerId="ADAL" clId="{2170F1B0-C4F5-43C9-9FA1-09C73D889E97}" dt="2024-11-11T03:52:45.400" v="262" actId="47"/>
        <pc:sldMkLst>
          <pc:docMk/>
          <pc:sldMk cId="3217202578" sldId="2145706536"/>
        </pc:sldMkLst>
        <pc:spChg chg="mod">
          <ac:chgData name="Yann Debray" userId="1ebe68dc-eb7a-4e48-a4a6-5c66058e557c" providerId="ADAL" clId="{2170F1B0-C4F5-43C9-9FA1-09C73D889E97}" dt="2024-11-11T03:11:53.716" v="13"/>
          <ac:spMkLst>
            <pc:docMk/>
            <pc:sldMk cId="3217202578" sldId="2145706536"/>
            <ac:spMk id="2" creationId="{500EB981-0337-377E-0C8E-9DA0889F655E}"/>
          </ac:spMkLst>
        </pc:spChg>
        <pc:picChg chg="mod">
          <ac:chgData name="Yann Debray" userId="1ebe68dc-eb7a-4e48-a4a6-5c66058e557c" providerId="ADAL" clId="{2170F1B0-C4F5-43C9-9FA1-09C73D889E97}" dt="2024-11-11T03:11:53.716" v="13"/>
          <ac:picMkLst>
            <pc:docMk/>
            <pc:sldMk cId="3217202578" sldId="2145706536"/>
            <ac:picMk id="1024" creationId="{1A1C1F19-845F-B6B5-5808-89258324A68B}"/>
          </ac:picMkLst>
        </pc:picChg>
      </pc:sldChg>
      <pc:sldChg chg="modSp del">
        <pc:chgData name="Yann Debray" userId="1ebe68dc-eb7a-4e48-a4a6-5c66058e557c" providerId="ADAL" clId="{2170F1B0-C4F5-43C9-9FA1-09C73D889E97}" dt="2024-11-11T03:50:45.901" v="252" actId="18676"/>
        <pc:sldMkLst>
          <pc:docMk/>
          <pc:sldMk cId="3353693232" sldId="2145706537"/>
        </pc:sldMkLst>
        <pc:spChg chg="mod">
          <ac:chgData name="Yann Debray" userId="1ebe68dc-eb7a-4e48-a4a6-5c66058e557c" providerId="ADAL" clId="{2170F1B0-C4F5-43C9-9FA1-09C73D889E97}" dt="2024-11-11T03:11:53.716" v="13"/>
          <ac:spMkLst>
            <pc:docMk/>
            <pc:sldMk cId="3353693232" sldId="2145706537"/>
            <ac:spMk id="2" creationId="{500EB981-0337-377E-0C8E-9DA0889F655E}"/>
          </ac:spMkLst>
        </pc:spChg>
      </pc:sldChg>
      <pc:sldChg chg="modSp del">
        <pc:chgData name="Yann Debray" userId="1ebe68dc-eb7a-4e48-a4a6-5c66058e557c" providerId="ADAL" clId="{2170F1B0-C4F5-43C9-9FA1-09C73D889E97}" dt="2024-11-11T03:50:45.901" v="252" actId="18676"/>
        <pc:sldMkLst>
          <pc:docMk/>
          <pc:sldMk cId="2268040958" sldId="2145706538"/>
        </pc:sldMkLst>
        <pc:spChg chg="mod">
          <ac:chgData name="Yann Debray" userId="1ebe68dc-eb7a-4e48-a4a6-5c66058e557c" providerId="ADAL" clId="{2170F1B0-C4F5-43C9-9FA1-09C73D889E97}" dt="2024-11-11T03:11:53.716" v="13"/>
          <ac:spMkLst>
            <pc:docMk/>
            <pc:sldMk cId="2268040958" sldId="2145706538"/>
            <ac:spMk id="2" creationId="{40DFAFB6-0849-EEC2-8B82-E71F5BAA107A}"/>
          </ac:spMkLst>
        </pc:spChg>
        <pc:graphicFrameChg chg="mod">
          <ac:chgData name="Yann Debray" userId="1ebe68dc-eb7a-4e48-a4a6-5c66058e557c" providerId="ADAL" clId="{2170F1B0-C4F5-43C9-9FA1-09C73D889E97}" dt="2024-11-11T03:11:53.716" v="13"/>
          <ac:graphicFrameMkLst>
            <pc:docMk/>
            <pc:sldMk cId="2268040958" sldId="2145706538"/>
            <ac:graphicFrameMk id="6" creationId="{21DCFCD5-E77E-A9CD-1482-995870A0A0A2}"/>
          </ac:graphicFrameMkLst>
        </pc:graphicFrameChg>
      </pc:sldChg>
      <pc:sldChg chg="del">
        <pc:chgData name="Yann Debray" userId="1ebe68dc-eb7a-4e48-a4a6-5c66058e557c" providerId="ADAL" clId="{2170F1B0-C4F5-43C9-9FA1-09C73D889E97}" dt="2024-11-11T03:51:27.797" v="253" actId="47"/>
        <pc:sldMkLst>
          <pc:docMk/>
          <pc:sldMk cId="1741934565" sldId="2145706539"/>
        </pc:sldMkLst>
      </pc:sldChg>
      <pc:sldChg chg="del">
        <pc:chgData name="Yann Debray" userId="1ebe68dc-eb7a-4e48-a4a6-5c66058e557c" providerId="ADAL" clId="{2170F1B0-C4F5-43C9-9FA1-09C73D889E97}" dt="2024-11-11T03:51:27.797" v="253" actId="47"/>
        <pc:sldMkLst>
          <pc:docMk/>
          <pc:sldMk cId="405914842" sldId="2145706540"/>
        </pc:sldMkLst>
      </pc:sldChg>
      <pc:sldChg chg="del">
        <pc:chgData name="Yann Debray" userId="1ebe68dc-eb7a-4e48-a4a6-5c66058e557c" providerId="ADAL" clId="{2170F1B0-C4F5-43C9-9FA1-09C73D889E97}" dt="2024-11-11T03:51:27.797" v="253" actId="47"/>
        <pc:sldMkLst>
          <pc:docMk/>
          <pc:sldMk cId="1116261581" sldId="2145706541"/>
        </pc:sldMkLst>
      </pc:sldChg>
      <pc:sldChg chg="del">
        <pc:chgData name="Yann Debray" userId="1ebe68dc-eb7a-4e48-a4a6-5c66058e557c" providerId="ADAL" clId="{2170F1B0-C4F5-43C9-9FA1-09C73D889E97}" dt="2024-11-11T03:51:27.797" v="253" actId="47"/>
        <pc:sldMkLst>
          <pc:docMk/>
          <pc:sldMk cId="1468175783" sldId="2145706542"/>
        </pc:sldMkLst>
      </pc:sldChg>
      <pc:sldChg chg="del">
        <pc:chgData name="Yann Debray" userId="1ebe68dc-eb7a-4e48-a4a6-5c66058e557c" providerId="ADAL" clId="{2170F1B0-C4F5-43C9-9FA1-09C73D889E97}" dt="2024-11-11T03:51:27.797" v="253" actId="47"/>
        <pc:sldMkLst>
          <pc:docMk/>
          <pc:sldMk cId="1145309469" sldId="2145706543"/>
        </pc:sldMkLst>
      </pc:sldChg>
      <pc:sldChg chg="del">
        <pc:chgData name="Yann Debray" userId="1ebe68dc-eb7a-4e48-a4a6-5c66058e557c" providerId="ADAL" clId="{2170F1B0-C4F5-43C9-9FA1-09C73D889E97}" dt="2024-11-11T03:51:27.797" v="253" actId="47"/>
        <pc:sldMkLst>
          <pc:docMk/>
          <pc:sldMk cId="3172704641" sldId="2145706544"/>
        </pc:sldMkLst>
      </pc:sldChg>
      <pc:sldChg chg="del">
        <pc:chgData name="Yann Debray" userId="1ebe68dc-eb7a-4e48-a4a6-5c66058e557c" providerId="ADAL" clId="{2170F1B0-C4F5-43C9-9FA1-09C73D889E97}" dt="2024-11-11T03:51:27.797" v="253" actId="47"/>
        <pc:sldMkLst>
          <pc:docMk/>
          <pc:sldMk cId="3290300925" sldId="2145706545"/>
        </pc:sldMkLst>
      </pc:sldChg>
      <pc:sldChg chg="del">
        <pc:chgData name="Yann Debray" userId="1ebe68dc-eb7a-4e48-a4a6-5c66058e557c" providerId="ADAL" clId="{2170F1B0-C4F5-43C9-9FA1-09C73D889E97}" dt="2024-11-11T03:51:27.797" v="253" actId="47"/>
        <pc:sldMkLst>
          <pc:docMk/>
          <pc:sldMk cId="1422409203" sldId="2145706546"/>
        </pc:sldMkLst>
      </pc:sldChg>
      <pc:sldChg chg="del">
        <pc:chgData name="Yann Debray" userId="1ebe68dc-eb7a-4e48-a4a6-5c66058e557c" providerId="ADAL" clId="{2170F1B0-C4F5-43C9-9FA1-09C73D889E97}" dt="2024-11-11T03:51:27.797" v="253" actId="47"/>
        <pc:sldMkLst>
          <pc:docMk/>
          <pc:sldMk cId="236589944" sldId="2145706547"/>
        </pc:sldMkLst>
      </pc:sldChg>
      <pc:sldChg chg="del">
        <pc:chgData name="Yann Debray" userId="1ebe68dc-eb7a-4e48-a4a6-5c66058e557c" providerId="ADAL" clId="{2170F1B0-C4F5-43C9-9FA1-09C73D889E97}" dt="2024-11-11T03:51:27.797" v="253" actId="47"/>
        <pc:sldMkLst>
          <pc:docMk/>
          <pc:sldMk cId="3885050306" sldId="2145706548"/>
        </pc:sldMkLst>
      </pc:sldChg>
      <pc:sldChg chg="del">
        <pc:chgData name="Yann Debray" userId="1ebe68dc-eb7a-4e48-a4a6-5c66058e557c" providerId="ADAL" clId="{2170F1B0-C4F5-43C9-9FA1-09C73D889E97}" dt="2024-11-11T03:51:27.797" v="253" actId="47"/>
        <pc:sldMkLst>
          <pc:docMk/>
          <pc:sldMk cId="3451162957" sldId="2145706549"/>
        </pc:sldMkLst>
      </pc:sldChg>
      <pc:sldChg chg="del">
        <pc:chgData name="Yann Debray" userId="1ebe68dc-eb7a-4e48-a4a6-5c66058e557c" providerId="ADAL" clId="{2170F1B0-C4F5-43C9-9FA1-09C73D889E97}" dt="2024-11-11T03:51:27.797" v="253" actId="47"/>
        <pc:sldMkLst>
          <pc:docMk/>
          <pc:sldMk cId="634523083" sldId="2145706550"/>
        </pc:sldMkLst>
      </pc:sldChg>
      <pc:sldChg chg="del">
        <pc:chgData name="Yann Debray" userId="1ebe68dc-eb7a-4e48-a4a6-5c66058e557c" providerId="ADAL" clId="{2170F1B0-C4F5-43C9-9FA1-09C73D889E97}" dt="2024-11-11T03:51:27.797" v="253" actId="47"/>
        <pc:sldMkLst>
          <pc:docMk/>
          <pc:sldMk cId="1054928484" sldId="2145706551"/>
        </pc:sldMkLst>
      </pc:sldChg>
      <pc:sldChg chg="del">
        <pc:chgData name="Yann Debray" userId="1ebe68dc-eb7a-4e48-a4a6-5c66058e557c" providerId="ADAL" clId="{2170F1B0-C4F5-43C9-9FA1-09C73D889E97}" dt="2024-11-11T03:51:27.797" v="253" actId="47"/>
        <pc:sldMkLst>
          <pc:docMk/>
          <pc:sldMk cId="2390091189" sldId="2145706552"/>
        </pc:sldMkLst>
      </pc:sldChg>
      <pc:sldChg chg="modSp del">
        <pc:chgData name="Yann Debray" userId="1ebe68dc-eb7a-4e48-a4a6-5c66058e557c" providerId="ADAL" clId="{2170F1B0-C4F5-43C9-9FA1-09C73D889E97}" dt="2024-11-11T03:50:45.901" v="252" actId="18676"/>
        <pc:sldMkLst>
          <pc:docMk/>
          <pc:sldMk cId="971790079" sldId="2145706553"/>
        </pc:sldMkLst>
        <pc:spChg chg="mod">
          <ac:chgData name="Yann Debray" userId="1ebe68dc-eb7a-4e48-a4a6-5c66058e557c" providerId="ADAL" clId="{2170F1B0-C4F5-43C9-9FA1-09C73D889E97}" dt="2024-11-11T03:11:53.716" v="13"/>
          <ac:spMkLst>
            <pc:docMk/>
            <pc:sldMk cId="971790079" sldId="2145706553"/>
            <ac:spMk id="16" creationId="{094D5BEF-81B3-5FAB-B0D5-FFB9B89F6CF4}"/>
          </ac:spMkLst>
        </pc:spChg>
      </pc:sldChg>
      <pc:sldChg chg="modSp del">
        <pc:chgData name="Yann Debray" userId="1ebe68dc-eb7a-4e48-a4a6-5c66058e557c" providerId="ADAL" clId="{2170F1B0-C4F5-43C9-9FA1-09C73D889E97}" dt="2024-11-11T03:50:45.901" v="252" actId="18676"/>
        <pc:sldMkLst>
          <pc:docMk/>
          <pc:sldMk cId="2605441608" sldId="2145706554"/>
        </pc:sldMkLst>
        <pc:spChg chg="mod">
          <ac:chgData name="Yann Debray" userId="1ebe68dc-eb7a-4e48-a4a6-5c66058e557c" providerId="ADAL" clId="{2170F1B0-C4F5-43C9-9FA1-09C73D889E97}" dt="2024-11-11T03:11:53.716" v="13"/>
          <ac:spMkLst>
            <pc:docMk/>
            <pc:sldMk cId="2605441608" sldId="2145706554"/>
            <ac:spMk id="7" creationId="{997C2D11-48EE-4DA7-AFA7-3C956E2A917D}"/>
          </ac:spMkLst>
        </pc:spChg>
      </pc:sldChg>
      <pc:sldChg chg="modSp del">
        <pc:chgData name="Yann Debray" userId="1ebe68dc-eb7a-4e48-a4a6-5c66058e557c" providerId="ADAL" clId="{2170F1B0-C4F5-43C9-9FA1-09C73D889E97}" dt="2024-11-11T03:53:18.874" v="282" actId="47"/>
        <pc:sldMkLst>
          <pc:docMk/>
          <pc:sldMk cId="2090398789" sldId="2145706555"/>
        </pc:sldMkLst>
        <pc:spChg chg="mod">
          <ac:chgData name="Yann Debray" userId="1ebe68dc-eb7a-4e48-a4a6-5c66058e557c" providerId="ADAL" clId="{2170F1B0-C4F5-43C9-9FA1-09C73D889E97}" dt="2024-11-11T03:11:53.716" v="13"/>
          <ac:spMkLst>
            <pc:docMk/>
            <pc:sldMk cId="2090398789" sldId="2145706555"/>
            <ac:spMk id="6" creationId="{F3921CB3-F7A5-E356-DB7F-1A7ABF314BBD}"/>
          </ac:spMkLst>
        </pc:spChg>
      </pc:sldChg>
      <pc:sldChg chg="modSp del">
        <pc:chgData name="Yann Debray" userId="1ebe68dc-eb7a-4e48-a4a6-5c66058e557c" providerId="ADAL" clId="{2170F1B0-C4F5-43C9-9FA1-09C73D889E97}" dt="2024-11-11T03:50:45.901" v="252" actId="18676"/>
        <pc:sldMkLst>
          <pc:docMk/>
          <pc:sldMk cId="4235435252" sldId="2145706556"/>
        </pc:sldMkLst>
        <pc:spChg chg="mod">
          <ac:chgData name="Yann Debray" userId="1ebe68dc-eb7a-4e48-a4a6-5c66058e557c" providerId="ADAL" clId="{2170F1B0-C4F5-43C9-9FA1-09C73D889E97}" dt="2024-11-11T03:11:53.716" v="13"/>
          <ac:spMkLst>
            <pc:docMk/>
            <pc:sldMk cId="4235435252" sldId="2145706556"/>
            <ac:spMk id="2" creationId="{75EFFA70-B1D5-E0BC-FD9B-7E699DC9A177}"/>
          </ac:spMkLst>
        </pc:spChg>
      </pc:sldChg>
      <pc:sldChg chg="modSp del">
        <pc:chgData name="Yann Debray" userId="1ebe68dc-eb7a-4e48-a4a6-5c66058e557c" providerId="ADAL" clId="{2170F1B0-C4F5-43C9-9FA1-09C73D889E97}" dt="2024-11-11T03:52:39.378" v="261" actId="47"/>
        <pc:sldMkLst>
          <pc:docMk/>
          <pc:sldMk cId="2460415154" sldId="2145706557"/>
        </pc:sldMkLst>
        <pc:spChg chg="mod">
          <ac:chgData name="Yann Debray" userId="1ebe68dc-eb7a-4e48-a4a6-5c66058e557c" providerId="ADAL" clId="{2170F1B0-C4F5-43C9-9FA1-09C73D889E97}" dt="2024-11-11T03:11:53.716" v="13"/>
          <ac:spMkLst>
            <pc:docMk/>
            <pc:sldMk cId="2460415154" sldId="2145706557"/>
            <ac:spMk id="2" creationId="{CF864980-CA06-A966-BAB1-5D9B0ED738E3}"/>
          </ac:spMkLst>
        </pc:spChg>
        <pc:picChg chg="mod">
          <ac:chgData name="Yann Debray" userId="1ebe68dc-eb7a-4e48-a4a6-5c66058e557c" providerId="ADAL" clId="{2170F1B0-C4F5-43C9-9FA1-09C73D889E97}" dt="2024-11-11T03:11:53.716" v="13"/>
          <ac:picMkLst>
            <pc:docMk/>
            <pc:sldMk cId="2460415154" sldId="2145706557"/>
            <ac:picMk id="4" creationId="{DA4CDDB9-752E-24BA-CBC2-14A8E84D19A3}"/>
          </ac:picMkLst>
        </pc:picChg>
      </pc:sldChg>
      <pc:sldChg chg="modSp del">
        <pc:chgData name="Yann Debray" userId="1ebe68dc-eb7a-4e48-a4a6-5c66058e557c" providerId="ADAL" clId="{2170F1B0-C4F5-43C9-9FA1-09C73D889E97}" dt="2024-11-11T03:50:45.901" v="252" actId="18676"/>
        <pc:sldMkLst>
          <pc:docMk/>
          <pc:sldMk cId="3500989189" sldId="2145706558"/>
        </pc:sldMkLst>
        <pc:spChg chg="mod">
          <ac:chgData name="Yann Debray" userId="1ebe68dc-eb7a-4e48-a4a6-5c66058e557c" providerId="ADAL" clId="{2170F1B0-C4F5-43C9-9FA1-09C73D889E97}" dt="2024-11-11T03:11:53.716" v="13"/>
          <ac:spMkLst>
            <pc:docMk/>
            <pc:sldMk cId="3500989189" sldId="2145706558"/>
            <ac:spMk id="2" creationId="{3371AF76-308D-EFA8-E4ED-809FF6AD1C48}"/>
          </ac:spMkLst>
        </pc:spChg>
      </pc:sldChg>
      <pc:sldChg chg="modSp">
        <pc:chgData name="Yann Debray" userId="1ebe68dc-eb7a-4e48-a4a6-5c66058e557c" providerId="ADAL" clId="{2170F1B0-C4F5-43C9-9FA1-09C73D889E97}" dt="2024-11-11T03:11:53.716" v="13"/>
        <pc:sldMkLst>
          <pc:docMk/>
          <pc:sldMk cId="3421594566" sldId="2145706559"/>
        </pc:sldMkLst>
        <pc:spChg chg="mod">
          <ac:chgData name="Yann Debray" userId="1ebe68dc-eb7a-4e48-a4a6-5c66058e557c" providerId="ADAL" clId="{2170F1B0-C4F5-43C9-9FA1-09C73D889E97}" dt="2024-11-11T03:11:53.716" v="13"/>
          <ac:spMkLst>
            <pc:docMk/>
            <pc:sldMk cId="3421594566" sldId="2145706559"/>
            <ac:spMk id="2" creationId="{40DFAFB6-0849-EEC2-8B82-E71F5BAA107A}"/>
          </ac:spMkLst>
        </pc:spChg>
        <pc:graphicFrameChg chg="mod">
          <ac:chgData name="Yann Debray" userId="1ebe68dc-eb7a-4e48-a4a6-5c66058e557c" providerId="ADAL" clId="{2170F1B0-C4F5-43C9-9FA1-09C73D889E97}" dt="2024-11-11T03:11:53.716" v="13"/>
          <ac:graphicFrameMkLst>
            <pc:docMk/>
            <pc:sldMk cId="3421594566" sldId="2145706559"/>
            <ac:graphicFrameMk id="6" creationId="{21DCFCD5-E77E-A9CD-1482-995870A0A0A2}"/>
          </ac:graphicFrameMkLst>
        </pc:graphicFrameChg>
      </pc:sldChg>
      <pc:sldChg chg="modSp del">
        <pc:chgData name="Yann Debray" userId="1ebe68dc-eb7a-4e48-a4a6-5c66058e557c" providerId="ADAL" clId="{2170F1B0-C4F5-43C9-9FA1-09C73D889E97}" dt="2024-11-11T03:50:45.901" v="252" actId="18676"/>
        <pc:sldMkLst>
          <pc:docMk/>
          <pc:sldMk cId="2543219648" sldId="2145706560"/>
        </pc:sldMkLst>
        <pc:spChg chg="mod">
          <ac:chgData name="Yann Debray" userId="1ebe68dc-eb7a-4e48-a4a6-5c66058e557c" providerId="ADAL" clId="{2170F1B0-C4F5-43C9-9FA1-09C73D889E97}" dt="2024-11-11T03:11:53.716" v="13"/>
          <ac:spMkLst>
            <pc:docMk/>
            <pc:sldMk cId="2543219648" sldId="2145706560"/>
            <ac:spMk id="2" creationId="{7F16FC37-A889-4D37-8BB4-6CE33BB72D42}"/>
          </ac:spMkLst>
        </pc:spChg>
        <pc:spChg chg="mod">
          <ac:chgData name="Yann Debray" userId="1ebe68dc-eb7a-4e48-a4a6-5c66058e557c" providerId="ADAL" clId="{2170F1B0-C4F5-43C9-9FA1-09C73D889E97}" dt="2024-11-11T03:11:53.716" v="13"/>
          <ac:spMkLst>
            <pc:docMk/>
            <pc:sldMk cId="2543219648" sldId="2145706560"/>
            <ac:spMk id="3" creationId="{9E48117B-57D1-9FEB-5EDD-128F77995F83}"/>
          </ac:spMkLst>
        </pc:spChg>
      </pc:sldChg>
      <pc:sldChg chg="del">
        <pc:chgData name="Yann Debray" userId="1ebe68dc-eb7a-4e48-a4a6-5c66058e557c" providerId="ADAL" clId="{2170F1B0-C4F5-43C9-9FA1-09C73D889E97}" dt="2024-11-11T03:50:45.901" v="252" actId="18676"/>
        <pc:sldMkLst>
          <pc:docMk/>
          <pc:sldMk cId="1223974073" sldId="2145706561"/>
        </pc:sldMkLst>
      </pc:sldChg>
      <pc:sldChg chg="del">
        <pc:chgData name="Yann Debray" userId="1ebe68dc-eb7a-4e48-a4a6-5c66058e557c" providerId="ADAL" clId="{2170F1B0-C4F5-43C9-9FA1-09C73D889E97}" dt="2024-11-11T03:51:27.797" v="253" actId="47"/>
        <pc:sldMkLst>
          <pc:docMk/>
          <pc:sldMk cId="1481849657" sldId="2145706562"/>
        </pc:sldMkLst>
      </pc:sldChg>
      <pc:sldChg chg="del">
        <pc:chgData name="Yann Debray" userId="1ebe68dc-eb7a-4e48-a4a6-5c66058e557c" providerId="ADAL" clId="{2170F1B0-C4F5-43C9-9FA1-09C73D889E97}" dt="2024-11-11T03:51:27.797" v="253" actId="47"/>
        <pc:sldMkLst>
          <pc:docMk/>
          <pc:sldMk cId="2739828954" sldId="2145706563"/>
        </pc:sldMkLst>
      </pc:sldChg>
      <pc:sldChg chg="del">
        <pc:chgData name="Yann Debray" userId="1ebe68dc-eb7a-4e48-a4a6-5c66058e557c" providerId="ADAL" clId="{2170F1B0-C4F5-43C9-9FA1-09C73D889E97}" dt="2024-11-11T03:53:19.268" v="283" actId="47"/>
        <pc:sldMkLst>
          <pc:docMk/>
          <pc:sldMk cId="1762914266" sldId="2145706565"/>
        </pc:sldMkLst>
      </pc:sldChg>
      <pc:sldChg chg="del">
        <pc:chgData name="Yann Debray" userId="1ebe68dc-eb7a-4e48-a4a6-5c66058e557c" providerId="ADAL" clId="{2170F1B0-C4F5-43C9-9FA1-09C73D889E97}" dt="2024-11-11T03:51:27.797" v="253" actId="47"/>
        <pc:sldMkLst>
          <pc:docMk/>
          <pc:sldMk cId="2407567879" sldId="2145706567"/>
        </pc:sldMkLst>
      </pc:sldChg>
      <pc:sldChg chg="del">
        <pc:chgData name="Yann Debray" userId="1ebe68dc-eb7a-4e48-a4a6-5c66058e557c" providerId="ADAL" clId="{2170F1B0-C4F5-43C9-9FA1-09C73D889E97}" dt="2024-11-11T03:51:27.797" v="253" actId="47"/>
        <pc:sldMkLst>
          <pc:docMk/>
          <pc:sldMk cId="573878233" sldId="2145706568"/>
        </pc:sldMkLst>
      </pc:sldChg>
      <pc:sldChg chg="del">
        <pc:chgData name="Yann Debray" userId="1ebe68dc-eb7a-4e48-a4a6-5c66058e557c" providerId="ADAL" clId="{2170F1B0-C4F5-43C9-9FA1-09C73D889E97}" dt="2024-11-11T03:51:27.797" v="253" actId="47"/>
        <pc:sldMkLst>
          <pc:docMk/>
          <pc:sldMk cId="929557991" sldId="2145706569"/>
        </pc:sldMkLst>
      </pc:sldChg>
      <pc:sldChg chg="modSp del">
        <pc:chgData name="Yann Debray" userId="1ebe68dc-eb7a-4e48-a4a6-5c66058e557c" providerId="ADAL" clId="{2170F1B0-C4F5-43C9-9FA1-09C73D889E97}" dt="2024-11-11T03:50:45.901" v="252" actId="18676"/>
        <pc:sldMkLst>
          <pc:docMk/>
          <pc:sldMk cId="315540979" sldId="2145706570"/>
        </pc:sldMkLst>
        <pc:spChg chg="mod">
          <ac:chgData name="Yann Debray" userId="1ebe68dc-eb7a-4e48-a4a6-5c66058e557c" providerId="ADAL" clId="{2170F1B0-C4F5-43C9-9FA1-09C73D889E97}" dt="2024-11-11T03:11:53.716" v="13"/>
          <ac:spMkLst>
            <pc:docMk/>
            <pc:sldMk cId="315540979" sldId="2145706570"/>
            <ac:spMk id="2" creationId="{94B3D30E-231B-7867-474A-9424671C2F31}"/>
          </ac:spMkLst>
        </pc:spChg>
      </pc:sldChg>
      <pc:sldChg chg="del">
        <pc:chgData name="Yann Debray" userId="1ebe68dc-eb7a-4e48-a4a6-5c66058e557c" providerId="ADAL" clId="{2170F1B0-C4F5-43C9-9FA1-09C73D889E97}" dt="2024-11-11T03:51:57.062" v="254" actId="47"/>
        <pc:sldMkLst>
          <pc:docMk/>
          <pc:sldMk cId="3634010299" sldId="2145706571"/>
        </pc:sldMkLst>
      </pc:sldChg>
      <pc:sldChg chg="modSp del">
        <pc:chgData name="Yann Debray" userId="1ebe68dc-eb7a-4e48-a4a6-5c66058e557c" providerId="ADAL" clId="{2170F1B0-C4F5-43C9-9FA1-09C73D889E97}" dt="2024-11-11T03:51:27.797" v="253" actId="47"/>
        <pc:sldMkLst>
          <pc:docMk/>
          <pc:sldMk cId="781015526" sldId="2145706572"/>
        </pc:sldMkLst>
        <pc:spChg chg="mod">
          <ac:chgData name="Yann Debray" userId="1ebe68dc-eb7a-4e48-a4a6-5c66058e557c" providerId="ADAL" clId="{2170F1B0-C4F5-43C9-9FA1-09C73D889E97}" dt="2024-11-11T03:11:53.716" v="13"/>
          <ac:spMkLst>
            <pc:docMk/>
            <pc:sldMk cId="781015526" sldId="2145706572"/>
            <ac:spMk id="6" creationId="{FDF574AE-184E-FCAD-C332-D7CD28194F9A}"/>
          </ac:spMkLst>
        </pc:spChg>
      </pc:sldChg>
      <pc:sldChg chg="del">
        <pc:chgData name="Yann Debray" userId="1ebe68dc-eb7a-4e48-a4a6-5c66058e557c" providerId="ADAL" clId="{2170F1B0-C4F5-43C9-9FA1-09C73D889E97}" dt="2024-11-11T03:51:27.797" v="253" actId="47"/>
        <pc:sldMkLst>
          <pc:docMk/>
          <pc:sldMk cId="2969256443" sldId="2145706573"/>
        </pc:sldMkLst>
      </pc:sldChg>
      <pc:sldChg chg="del">
        <pc:chgData name="Yann Debray" userId="1ebe68dc-eb7a-4e48-a4a6-5c66058e557c" providerId="ADAL" clId="{2170F1B0-C4F5-43C9-9FA1-09C73D889E97}" dt="2024-11-11T03:51:27.797" v="253" actId="47"/>
        <pc:sldMkLst>
          <pc:docMk/>
          <pc:sldMk cId="335658295" sldId="2145706574"/>
        </pc:sldMkLst>
      </pc:sldChg>
      <pc:sldChg chg="modSp del">
        <pc:chgData name="Yann Debray" userId="1ebe68dc-eb7a-4e48-a4a6-5c66058e557c" providerId="ADAL" clId="{2170F1B0-C4F5-43C9-9FA1-09C73D889E97}" dt="2024-11-11T03:51:27.797" v="253" actId="47"/>
        <pc:sldMkLst>
          <pc:docMk/>
          <pc:sldMk cId="774970302" sldId="2145706575"/>
        </pc:sldMkLst>
        <pc:spChg chg="mod">
          <ac:chgData name="Yann Debray" userId="1ebe68dc-eb7a-4e48-a4a6-5c66058e557c" providerId="ADAL" clId="{2170F1B0-C4F5-43C9-9FA1-09C73D889E97}" dt="2024-11-11T03:11:53.716" v="13"/>
          <ac:spMkLst>
            <pc:docMk/>
            <pc:sldMk cId="774970302" sldId="2145706575"/>
            <ac:spMk id="6" creationId="{FDF574AE-184E-FCAD-C332-D7CD28194F9A}"/>
          </ac:spMkLst>
        </pc:spChg>
      </pc:sldChg>
      <pc:sldChg chg="modSp del">
        <pc:chgData name="Yann Debray" userId="1ebe68dc-eb7a-4e48-a4a6-5c66058e557c" providerId="ADAL" clId="{2170F1B0-C4F5-43C9-9FA1-09C73D889E97}" dt="2024-11-11T03:51:27.797" v="253" actId="47"/>
        <pc:sldMkLst>
          <pc:docMk/>
          <pc:sldMk cId="493319804" sldId="2145706576"/>
        </pc:sldMkLst>
        <pc:spChg chg="mod">
          <ac:chgData name="Yann Debray" userId="1ebe68dc-eb7a-4e48-a4a6-5c66058e557c" providerId="ADAL" clId="{2170F1B0-C4F5-43C9-9FA1-09C73D889E97}" dt="2024-11-11T03:11:53.716" v="13"/>
          <ac:spMkLst>
            <pc:docMk/>
            <pc:sldMk cId="493319804" sldId="2145706576"/>
            <ac:spMk id="2" creationId="{E7C6C10C-599B-C662-9CE5-742A6A3491D5}"/>
          </ac:spMkLst>
        </pc:spChg>
        <pc:picChg chg="mod">
          <ac:chgData name="Yann Debray" userId="1ebe68dc-eb7a-4e48-a4a6-5c66058e557c" providerId="ADAL" clId="{2170F1B0-C4F5-43C9-9FA1-09C73D889E97}" dt="2024-11-11T03:11:53.716" v="13"/>
          <ac:picMkLst>
            <pc:docMk/>
            <pc:sldMk cId="493319804" sldId="2145706576"/>
            <ac:picMk id="5" creationId="{97516811-4878-744B-5F71-B82418BE88CD}"/>
          </ac:picMkLst>
        </pc:picChg>
        <pc:picChg chg="mod">
          <ac:chgData name="Yann Debray" userId="1ebe68dc-eb7a-4e48-a4a6-5c66058e557c" providerId="ADAL" clId="{2170F1B0-C4F5-43C9-9FA1-09C73D889E97}" dt="2024-11-11T03:11:53.716" v="13"/>
          <ac:picMkLst>
            <pc:docMk/>
            <pc:sldMk cId="493319804" sldId="2145706576"/>
            <ac:picMk id="6" creationId="{A5D10EF7-512B-0865-9836-2F458301F630}"/>
          </ac:picMkLst>
        </pc:picChg>
      </pc:sldChg>
      <pc:sldChg chg="modSp del">
        <pc:chgData name="Yann Debray" userId="1ebe68dc-eb7a-4e48-a4a6-5c66058e557c" providerId="ADAL" clId="{2170F1B0-C4F5-43C9-9FA1-09C73D889E97}" dt="2024-11-11T03:51:27.797" v="253" actId="47"/>
        <pc:sldMkLst>
          <pc:docMk/>
          <pc:sldMk cId="1841123400" sldId="2145706578"/>
        </pc:sldMkLst>
        <pc:spChg chg="mod">
          <ac:chgData name="Yann Debray" userId="1ebe68dc-eb7a-4e48-a4a6-5c66058e557c" providerId="ADAL" clId="{2170F1B0-C4F5-43C9-9FA1-09C73D889E97}" dt="2024-11-11T03:11:53.716" v="13"/>
          <ac:spMkLst>
            <pc:docMk/>
            <pc:sldMk cId="1841123400" sldId="2145706578"/>
            <ac:spMk id="2" creationId="{8B99C139-6FFA-9057-36A8-533FC35EC747}"/>
          </ac:spMkLst>
        </pc:spChg>
      </pc:sldChg>
      <pc:sldChg chg="modSp del">
        <pc:chgData name="Yann Debray" userId="1ebe68dc-eb7a-4e48-a4a6-5c66058e557c" providerId="ADAL" clId="{2170F1B0-C4F5-43C9-9FA1-09C73D889E97}" dt="2024-11-11T03:51:27.797" v="253" actId="47"/>
        <pc:sldMkLst>
          <pc:docMk/>
          <pc:sldMk cId="2012829999" sldId="2145706579"/>
        </pc:sldMkLst>
        <pc:spChg chg="mod">
          <ac:chgData name="Yann Debray" userId="1ebe68dc-eb7a-4e48-a4a6-5c66058e557c" providerId="ADAL" clId="{2170F1B0-C4F5-43C9-9FA1-09C73D889E97}" dt="2024-11-11T03:11:53.716" v="13"/>
          <ac:spMkLst>
            <pc:docMk/>
            <pc:sldMk cId="2012829999" sldId="2145706579"/>
            <ac:spMk id="4" creationId="{6550337C-8DEB-0C0D-26E0-9F1AFD6514D3}"/>
          </ac:spMkLst>
        </pc:spChg>
        <pc:picChg chg="mod">
          <ac:chgData name="Yann Debray" userId="1ebe68dc-eb7a-4e48-a4a6-5c66058e557c" providerId="ADAL" clId="{2170F1B0-C4F5-43C9-9FA1-09C73D889E97}" dt="2024-11-11T03:11:53.716" v="13"/>
          <ac:picMkLst>
            <pc:docMk/>
            <pc:sldMk cId="2012829999" sldId="2145706579"/>
            <ac:picMk id="2050" creationId="{52D50328-471D-2E7A-8CD4-ACB9C6E79A37}"/>
          </ac:picMkLst>
        </pc:picChg>
      </pc:sldChg>
      <pc:sldChg chg="modSp del">
        <pc:chgData name="Yann Debray" userId="1ebe68dc-eb7a-4e48-a4a6-5c66058e557c" providerId="ADAL" clId="{2170F1B0-C4F5-43C9-9FA1-09C73D889E97}" dt="2024-11-11T03:51:27.797" v="253" actId="47"/>
        <pc:sldMkLst>
          <pc:docMk/>
          <pc:sldMk cId="2567805052" sldId="2145706580"/>
        </pc:sldMkLst>
        <pc:spChg chg="mod">
          <ac:chgData name="Yann Debray" userId="1ebe68dc-eb7a-4e48-a4a6-5c66058e557c" providerId="ADAL" clId="{2170F1B0-C4F5-43C9-9FA1-09C73D889E97}" dt="2024-11-11T03:11:53.716" v="13"/>
          <ac:spMkLst>
            <pc:docMk/>
            <pc:sldMk cId="2567805052" sldId="2145706580"/>
            <ac:spMk id="4" creationId="{1EC1D0D7-BC3B-8A04-18B8-167139E97C7B}"/>
          </ac:spMkLst>
        </pc:spChg>
        <pc:picChg chg="mod">
          <ac:chgData name="Yann Debray" userId="1ebe68dc-eb7a-4e48-a4a6-5c66058e557c" providerId="ADAL" clId="{2170F1B0-C4F5-43C9-9FA1-09C73D889E97}" dt="2024-11-11T03:11:53.716" v="13"/>
          <ac:picMkLst>
            <pc:docMk/>
            <pc:sldMk cId="2567805052" sldId="2145706580"/>
            <ac:picMk id="3074" creationId="{21B0B902-551B-1D29-6884-7AFF5F8A2B8A}"/>
          </ac:picMkLst>
        </pc:picChg>
      </pc:sldChg>
      <pc:sldChg chg="modSp del">
        <pc:chgData name="Yann Debray" userId="1ebe68dc-eb7a-4e48-a4a6-5c66058e557c" providerId="ADAL" clId="{2170F1B0-C4F5-43C9-9FA1-09C73D889E97}" dt="2024-11-11T03:51:57.062" v="254" actId="47"/>
        <pc:sldMkLst>
          <pc:docMk/>
          <pc:sldMk cId="1356283725" sldId="2145706581"/>
        </pc:sldMkLst>
        <pc:spChg chg="mod">
          <ac:chgData name="Yann Debray" userId="1ebe68dc-eb7a-4e48-a4a6-5c66058e557c" providerId="ADAL" clId="{2170F1B0-C4F5-43C9-9FA1-09C73D889E97}" dt="2024-11-11T03:11:53.716" v="13"/>
          <ac:spMkLst>
            <pc:docMk/>
            <pc:sldMk cId="1356283725" sldId="2145706581"/>
            <ac:spMk id="2" creationId="{D835ED5A-CB8B-8CCD-C596-CA685CB8BA14}"/>
          </ac:spMkLst>
        </pc:spChg>
        <pc:spChg chg="mod">
          <ac:chgData name="Yann Debray" userId="1ebe68dc-eb7a-4e48-a4a6-5c66058e557c" providerId="ADAL" clId="{2170F1B0-C4F5-43C9-9FA1-09C73D889E97}" dt="2024-11-11T03:11:53.716" v="13"/>
          <ac:spMkLst>
            <pc:docMk/>
            <pc:sldMk cId="1356283725" sldId="2145706581"/>
            <ac:spMk id="3" creationId="{CB9C1737-EEB2-A742-7258-21ED58DF172C}"/>
          </ac:spMkLst>
        </pc:spChg>
      </pc:sldChg>
      <pc:sldChg chg="modSp del">
        <pc:chgData name="Yann Debray" userId="1ebe68dc-eb7a-4e48-a4a6-5c66058e557c" providerId="ADAL" clId="{2170F1B0-C4F5-43C9-9FA1-09C73D889E97}" dt="2024-11-11T03:51:57.062" v="254" actId="47"/>
        <pc:sldMkLst>
          <pc:docMk/>
          <pc:sldMk cId="2260734014" sldId="2145706582"/>
        </pc:sldMkLst>
        <pc:spChg chg="mod">
          <ac:chgData name="Yann Debray" userId="1ebe68dc-eb7a-4e48-a4a6-5c66058e557c" providerId="ADAL" clId="{2170F1B0-C4F5-43C9-9FA1-09C73D889E97}" dt="2024-11-11T03:11:53.716" v="13"/>
          <ac:spMkLst>
            <pc:docMk/>
            <pc:sldMk cId="2260734014" sldId="2145706582"/>
            <ac:spMk id="2" creationId="{42F9D95E-BFDE-CE10-D539-50615628651F}"/>
          </ac:spMkLst>
        </pc:spChg>
        <pc:spChg chg="mod">
          <ac:chgData name="Yann Debray" userId="1ebe68dc-eb7a-4e48-a4a6-5c66058e557c" providerId="ADAL" clId="{2170F1B0-C4F5-43C9-9FA1-09C73D889E97}" dt="2024-11-11T03:11:53.716" v="13"/>
          <ac:spMkLst>
            <pc:docMk/>
            <pc:sldMk cId="2260734014" sldId="2145706582"/>
            <ac:spMk id="3" creationId="{1069C818-F286-88A1-B93A-130CD701B566}"/>
          </ac:spMkLst>
        </pc:spChg>
      </pc:sldChg>
      <pc:sldChg chg="del">
        <pc:chgData name="Yann Debray" userId="1ebe68dc-eb7a-4e48-a4a6-5c66058e557c" providerId="ADAL" clId="{2170F1B0-C4F5-43C9-9FA1-09C73D889E97}" dt="2024-11-11T03:51:57.062" v="254" actId="47"/>
        <pc:sldMkLst>
          <pc:docMk/>
          <pc:sldMk cId="96755784" sldId="2145706583"/>
        </pc:sldMkLst>
      </pc:sldChg>
      <pc:sldChg chg="modSp del">
        <pc:chgData name="Yann Debray" userId="1ebe68dc-eb7a-4e48-a4a6-5c66058e557c" providerId="ADAL" clId="{2170F1B0-C4F5-43C9-9FA1-09C73D889E97}" dt="2024-11-11T03:51:57.062" v="254" actId="47"/>
        <pc:sldMkLst>
          <pc:docMk/>
          <pc:sldMk cId="1796580235" sldId="2145706584"/>
        </pc:sldMkLst>
        <pc:spChg chg="mod">
          <ac:chgData name="Yann Debray" userId="1ebe68dc-eb7a-4e48-a4a6-5c66058e557c" providerId="ADAL" clId="{2170F1B0-C4F5-43C9-9FA1-09C73D889E97}" dt="2024-11-11T03:11:53.716" v="13"/>
          <ac:spMkLst>
            <pc:docMk/>
            <pc:sldMk cId="1796580235" sldId="2145706584"/>
            <ac:spMk id="2" creationId="{9719A8D2-E95E-66D0-4F58-225609DA7EF0}"/>
          </ac:spMkLst>
        </pc:spChg>
        <pc:picChg chg="mod">
          <ac:chgData name="Yann Debray" userId="1ebe68dc-eb7a-4e48-a4a6-5c66058e557c" providerId="ADAL" clId="{2170F1B0-C4F5-43C9-9FA1-09C73D889E97}" dt="2024-11-11T03:11:53.716" v="13"/>
          <ac:picMkLst>
            <pc:docMk/>
            <pc:sldMk cId="1796580235" sldId="2145706584"/>
            <ac:picMk id="5" creationId="{4B211BE4-DB58-F9F4-2755-4CCCFA7B838C}"/>
          </ac:picMkLst>
        </pc:picChg>
      </pc:sldChg>
      <pc:sldChg chg="del">
        <pc:chgData name="Yann Debray" userId="1ebe68dc-eb7a-4e48-a4a6-5c66058e557c" providerId="ADAL" clId="{2170F1B0-C4F5-43C9-9FA1-09C73D889E97}" dt="2024-11-11T03:51:57.062" v="254" actId="47"/>
        <pc:sldMkLst>
          <pc:docMk/>
          <pc:sldMk cId="3292664532" sldId="2145706585"/>
        </pc:sldMkLst>
      </pc:sldChg>
      <pc:sldChg chg="modSp del">
        <pc:chgData name="Yann Debray" userId="1ebe68dc-eb7a-4e48-a4a6-5c66058e557c" providerId="ADAL" clId="{2170F1B0-C4F5-43C9-9FA1-09C73D889E97}" dt="2024-11-11T03:51:57.062" v="254" actId="47"/>
        <pc:sldMkLst>
          <pc:docMk/>
          <pc:sldMk cId="460995402" sldId="2145706586"/>
        </pc:sldMkLst>
        <pc:spChg chg="mod">
          <ac:chgData name="Yann Debray" userId="1ebe68dc-eb7a-4e48-a4a6-5c66058e557c" providerId="ADAL" clId="{2170F1B0-C4F5-43C9-9FA1-09C73D889E97}" dt="2024-11-11T03:11:53.716" v="13"/>
          <ac:spMkLst>
            <pc:docMk/>
            <pc:sldMk cId="460995402" sldId="2145706586"/>
            <ac:spMk id="2" creationId="{57DD8E5E-776D-1D8C-83B7-D15DCF7C5D00}"/>
          </ac:spMkLst>
        </pc:spChg>
        <pc:picChg chg="mod">
          <ac:chgData name="Yann Debray" userId="1ebe68dc-eb7a-4e48-a4a6-5c66058e557c" providerId="ADAL" clId="{2170F1B0-C4F5-43C9-9FA1-09C73D889E97}" dt="2024-11-11T03:11:53.716" v="13"/>
          <ac:picMkLst>
            <pc:docMk/>
            <pc:sldMk cId="460995402" sldId="2145706586"/>
            <ac:picMk id="4098" creationId="{C745BFB0-40F8-0DFC-DEB1-523780B6CAA1}"/>
          </ac:picMkLst>
        </pc:picChg>
      </pc:sldChg>
      <pc:sldChg chg="modSp del">
        <pc:chgData name="Yann Debray" userId="1ebe68dc-eb7a-4e48-a4a6-5c66058e557c" providerId="ADAL" clId="{2170F1B0-C4F5-43C9-9FA1-09C73D889E97}" dt="2024-11-11T03:51:57.062" v="254" actId="47"/>
        <pc:sldMkLst>
          <pc:docMk/>
          <pc:sldMk cId="4237063157" sldId="2145706587"/>
        </pc:sldMkLst>
        <pc:spChg chg="mod">
          <ac:chgData name="Yann Debray" userId="1ebe68dc-eb7a-4e48-a4a6-5c66058e557c" providerId="ADAL" clId="{2170F1B0-C4F5-43C9-9FA1-09C73D889E97}" dt="2024-11-11T03:11:53.716" v="13"/>
          <ac:spMkLst>
            <pc:docMk/>
            <pc:sldMk cId="4237063157" sldId="2145706587"/>
            <ac:spMk id="4" creationId="{2A345539-7729-1AC3-C908-02580FEE104B}"/>
          </ac:spMkLst>
        </pc:spChg>
      </pc:sldChg>
      <pc:sldChg chg="modSp del">
        <pc:chgData name="Yann Debray" userId="1ebe68dc-eb7a-4e48-a4a6-5c66058e557c" providerId="ADAL" clId="{2170F1B0-C4F5-43C9-9FA1-09C73D889E97}" dt="2024-11-11T03:51:57.062" v="254" actId="47"/>
        <pc:sldMkLst>
          <pc:docMk/>
          <pc:sldMk cId="801768481" sldId="2145706588"/>
        </pc:sldMkLst>
        <pc:spChg chg="mod">
          <ac:chgData name="Yann Debray" userId="1ebe68dc-eb7a-4e48-a4a6-5c66058e557c" providerId="ADAL" clId="{2170F1B0-C4F5-43C9-9FA1-09C73D889E97}" dt="2024-11-11T03:11:53.716" v="13"/>
          <ac:spMkLst>
            <pc:docMk/>
            <pc:sldMk cId="801768481" sldId="2145706588"/>
            <ac:spMk id="2" creationId="{F49A6CC6-70B2-F397-B166-5A6172F1C389}"/>
          </ac:spMkLst>
        </pc:spChg>
        <pc:picChg chg="mod">
          <ac:chgData name="Yann Debray" userId="1ebe68dc-eb7a-4e48-a4a6-5c66058e557c" providerId="ADAL" clId="{2170F1B0-C4F5-43C9-9FA1-09C73D889E97}" dt="2024-11-11T03:11:53.716" v="13"/>
          <ac:picMkLst>
            <pc:docMk/>
            <pc:sldMk cId="801768481" sldId="2145706588"/>
            <ac:picMk id="6" creationId="{BCD18E7A-BFBE-7ED5-7ABC-27893F35A802}"/>
          </ac:picMkLst>
        </pc:picChg>
      </pc:sldChg>
      <pc:sldChg chg="del">
        <pc:chgData name="Yann Debray" userId="1ebe68dc-eb7a-4e48-a4a6-5c66058e557c" providerId="ADAL" clId="{2170F1B0-C4F5-43C9-9FA1-09C73D889E97}" dt="2024-11-11T03:51:57.062" v="254" actId="47"/>
        <pc:sldMkLst>
          <pc:docMk/>
          <pc:sldMk cId="3677359541" sldId="2145706589"/>
        </pc:sldMkLst>
      </pc:sldChg>
      <pc:sldChg chg="del">
        <pc:chgData name="Yann Debray" userId="1ebe68dc-eb7a-4e48-a4a6-5c66058e557c" providerId="ADAL" clId="{2170F1B0-C4F5-43C9-9FA1-09C73D889E97}" dt="2024-11-11T03:51:57.062" v="254" actId="47"/>
        <pc:sldMkLst>
          <pc:docMk/>
          <pc:sldMk cId="1000827826" sldId="2145706590"/>
        </pc:sldMkLst>
      </pc:sldChg>
      <pc:sldChg chg="del">
        <pc:chgData name="Yann Debray" userId="1ebe68dc-eb7a-4e48-a4a6-5c66058e557c" providerId="ADAL" clId="{2170F1B0-C4F5-43C9-9FA1-09C73D889E97}" dt="2024-11-11T03:51:57.062" v="254" actId="47"/>
        <pc:sldMkLst>
          <pc:docMk/>
          <pc:sldMk cId="408110104" sldId="2145706591"/>
        </pc:sldMkLst>
      </pc:sldChg>
      <pc:sldChg chg="modSp del">
        <pc:chgData name="Yann Debray" userId="1ebe68dc-eb7a-4e48-a4a6-5c66058e557c" providerId="ADAL" clId="{2170F1B0-C4F5-43C9-9FA1-09C73D889E97}" dt="2024-11-11T03:51:27.797" v="253" actId="47"/>
        <pc:sldMkLst>
          <pc:docMk/>
          <pc:sldMk cId="3554130163" sldId="2145706600"/>
        </pc:sldMkLst>
        <pc:spChg chg="mod">
          <ac:chgData name="Yann Debray" userId="1ebe68dc-eb7a-4e48-a4a6-5c66058e557c" providerId="ADAL" clId="{2170F1B0-C4F5-43C9-9FA1-09C73D889E97}" dt="2024-11-11T03:11:53.716" v="13"/>
          <ac:spMkLst>
            <pc:docMk/>
            <pc:sldMk cId="3554130163" sldId="2145706600"/>
            <ac:spMk id="2" creationId="{094FCDC1-3705-0A62-7220-880FB97267C5}"/>
          </ac:spMkLst>
        </pc:spChg>
      </pc:sldChg>
      <pc:sldChg chg="modSp del">
        <pc:chgData name="Yann Debray" userId="1ebe68dc-eb7a-4e48-a4a6-5c66058e557c" providerId="ADAL" clId="{2170F1B0-C4F5-43C9-9FA1-09C73D889E97}" dt="2024-11-11T03:51:27.797" v="253" actId="47"/>
        <pc:sldMkLst>
          <pc:docMk/>
          <pc:sldMk cId="2753720889" sldId="2145706601"/>
        </pc:sldMkLst>
        <pc:spChg chg="mod">
          <ac:chgData name="Yann Debray" userId="1ebe68dc-eb7a-4e48-a4a6-5c66058e557c" providerId="ADAL" clId="{2170F1B0-C4F5-43C9-9FA1-09C73D889E97}" dt="2024-11-11T03:11:53.716" v="13"/>
          <ac:spMkLst>
            <pc:docMk/>
            <pc:sldMk cId="2753720889" sldId="2145706601"/>
            <ac:spMk id="2" creationId="{9870348F-C61D-DDB5-1639-F3AE47B1B897}"/>
          </ac:spMkLst>
        </pc:spChg>
      </pc:sldChg>
      <pc:sldChg chg="del">
        <pc:chgData name="Yann Debray" userId="1ebe68dc-eb7a-4e48-a4a6-5c66058e557c" providerId="ADAL" clId="{2170F1B0-C4F5-43C9-9FA1-09C73D889E97}" dt="2024-11-11T03:51:27.797" v="253" actId="47"/>
        <pc:sldMkLst>
          <pc:docMk/>
          <pc:sldMk cId="1538972135" sldId="2145706602"/>
        </pc:sldMkLst>
      </pc:sldChg>
      <pc:sldChg chg="del">
        <pc:chgData name="Yann Debray" userId="1ebe68dc-eb7a-4e48-a4a6-5c66058e557c" providerId="ADAL" clId="{2170F1B0-C4F5-43C9-9FA1-09C73D889E97}" dt="2024-11-11T03:51:27.797" v="253" actId="47"/>
        <pc:sldMkLst>
          <pc:docMk/>
          <pc:sldMk cId="798250086" sldId="2145706603"/>
        </pc:sldMkLst>
      </pc:sldChg>
      <pc:sldChg chg="del">
        <pc:chgData name="Yann Debray" userId="1ebe68dc-eb7a-4e48-a4a6-5c66058e557c" providerId="ADAL" clId="{2170F1B0-C4F5-43C9-9FA1-09C73D889E97}" dt="2024-11-11T03:51:27.797" v="253" actId="47"/>
        <pc:sldMkLst>
          <pc:docMk/>
          <pc:sldMk cId="228382645" sldId="2145706604"/>
        </pc:sldMkLst>
      </pc:sldChg>
      <pc:sldChg chg="del">
        <pc:chgData name="Yann Debray" userId="1ebe68dc-eb7a-4e48-a4a6-5c66058e557c" providerId="ADAL" clId="{2170F1B0-C4F5-43C9-9FA1-09C73D889E97}" dt="2024-11-11T03:51:27.797" v="253" actId="47"/>
        <pc:sldMkLst>
          <pc:docMk/>
          <pc:sldMk cId="1831898315" sldId="2145706605"/>
        </pc:sldMkLst>
      </pc:sldChg>
      <pc:sldChg chg="del">
        <pc:chgData name="Yann Debray" userId="1ebe68dc-eb7a-4e48-a4a6-5c66058e557c" providerId="ADAL" clId="{2170F1B0-C4F5-43C9-9FA1-09C73D889E97}" dt="2024-11-11T03:51:27.797" v="253" actId="47"/>
        <pc:sldMkLst>
          <pc:docMk/>
          <pc:sldMk cId="1842470108" sldId="2145706606"/>
        </pc:sldMkLst>
      </pc:sldChg>
      <pc:sldChg chg="del">
        <pc:chgData name="Yann Debray" userId="1ebe68dc-eb7a-4e48-a4a6-5c66058e557c" providerId="ADAL" clId="{2170F1B0-C4F5-43C9-9FA1-09C73D889E97}" dt="2024-11-11T03:51:27.797" v="253" actId="47"/>
        <pc:sldMkLst>
          <pc:docMk/>
          <pc:sldMk cId="1908981923" sldId="2145706607"/>
        </pc:sldMkLst>
      </pc:sldChg>
      <pc:sldChg chg="del">
        <pc:chgData name="Yann Debray" userId="1ebe68dc-eb7a-4e48-a4a6-5c66058e557c" providerId="ADAL" clId="{2170F1B0-C4F5-43C9-9FA1-09C73D889E97}" dt="2024-11-11T03:51:27.797" v="253" actId="47"/>
        <pc:sldMkLst>
          <pc:docMk/>
          <pc:sldMk cId="2954626006" sldId="2145706608"/>
        </pc:sldMkLst>
      </pc:sldChg>
      <pc:sldChg chg="modSp del">
        <pc:chgData name="Yann Debray" userId="1ebe68dc-eb7a-4e48-a4a6-5c66058e557c" providerId="ADAL" clId="{2170F1B0-C4F5-43C9-9FA1-09C73D889E97}" dt="2024-11-11T03:51:27.797" v="253" actId="47"/>
        <pc:sldMkLst>
          <pc:docMk/>
          <pc:sldMk cId="3837208807" sldId="2145706609"/>
        </pc:sldMkLst>
        <pc:spChg chg="mod">
          <ac:chgData name="Yann Debray" userId="1ebe68dc-eb7a-4e48-a4a6-5c66058e557c" providerId="ADAL" clId="{2170F1B0-C4F5-43C9-9FA1-09C73D889E97}" dt="2024-11-11T03:11:53.716" v="13"/>
          <ac:spMkLst>
            <pc:docMk/>
            <pc:sldMk cId="3837208807" sldId="2145706609"/>
            <ac:spMk id="7" creationId="{61763EB1-CDF9-B0AC-EDC3-4C27FEC900AF}"/>
          </ac:spMkLst>
        </pc:spChg>
        <pc:spChg chg="mod">
          <ac:chgData name="Yann Debray" userId="1ebe68dc-eb7a-4e48-a4a6-5c66058e557c" providerId="ADAL" clId="{2170F1B0-C4F5-43C9-9FA1-09C73D889E97}" dt="2024-11-11T03:11:53.716" v="13"/>
          <ac:spMkLst>
            <pc:docMk/>
            <pc:sldMk cId="3837208807" sldId="2145706609"/>
            <ac:spMk id="9" creationId="{8199D57C-C812-F6E4-F08E-5117D19883B0}"/>
          </ac:spMkLst>
        </pc:spChg>
      </pc:sldChg>
      <pc:sldChg chg="modSp del">
        <pc:chgData name="Yann Debray" userId="1ebe68dc-eb7a-4e48-a4a6-5c66058e557c" providerId="ADAL" clId="{2170F1B0-C4F5-43C9-9FA1-09C73D889E97}" dt="2024-11-11T03:51:27.797" v="253" actId="47"/>
        <pc:sldMkLst>
          <pc:docMk/>
          <pc:sldMk cId="2333245578" sldId="2145706610"/>
        </pc:sldMkLst>
        <pc:spChg chg="mod">
          <ac:chgData name="Yann Debray" userId="1ebe68dc-eb7a-4e48-a4a6-5c66058e557c" providerId="ADAL" clId="{2170F1B0-C4F5-43C9-9FA1-09C73D889E97}" dt="2024-11-11T03:11:53.716" v="13"/>
          <ac:spMkLst>
            <pc:docMk/>
            <pc:sldMk cId="2333245578" sldId="2145706610"/>
            <ac:spMk id="7" creationId="{61763EB1-CDF9-B0AC-EDC3-4C27FEC900AF}"/>
          </ac:spMkLst>
        </pc:spChg>
        <pc:spChg chg="mod">
          <ac:chgData name="Yann Debray" userId="1ebe68dc-eb7a-4e48-a4a6-5c66058e557c" providerId="ADAL" clId="{2170F1B0-C4F5-43C9-9FA1-09C73D889E97}" dt="2024-11-11T03:11:53.716" v="13"/>
          <ac:spMkLst>
            <pc:docMk/>
            <pc:sldMk cId="2333245578" sldId="2145706610"/>
            <ac:spMk id="9" creationId="{8199D57C-C812-F6E4-F08E-5117D19883B0}"/>
          </ac:spMkLst>
        </pc:spChg>
      </pc:sldChg>
      <pc:sldChg chg="add del ord">
        <pc:chgData name="Yann Debray" userId="1ebe68dc-eb7a-4e48-a4a6-5c66058e557c" providerId="ADAL" clId="{2170F1B0-C4F5-43C9-9FA1-09C73D889E97}" dt="2024-11-11T04:03:32.702" v="380" actId="2696"/>
        <pc:sldMkLst>
          <pc:docMk/>
          <pc:sldMk cId="465822443" sldId="2145706611"/>
        </pc:sldMkLst>
      </pc:sldChg>
      <pc:sldChg chg="add">
        <pc:chgData name="Yann Debray" userId="1ebe68dc-eb7a-4e48-a4a6-5c66058e557c" providerId="ADAL" clId="{2170F1B0-C4F5-43C9-9FA1-09C73D889E97}" dt="2024-11-11T04:03:59.244" v="386"/>
        <pc:sldMkLst>
          <pc:docMk/>
          <pc:sldMk cId="726437391" sldId="2145706611"/>
        </pc:sldMkLst>
      </pc:sldChg>
      <pc:sldChg chg="addSp delSp modSp add del mod">
        <pc:chgData name="Yann Debray" userId="1ebe68dc-eb7a-4e48-a4a6-5c66058e557c" providerId="ADAL" clId="{2170F1B0-C4F5-43C9-9FA1-09C73D889E97}" dt="2024-11-11T04:03:32.702" v="380" actId="2696"/>
        <pc:sldMkLst>
          <pc:docMk/>
          <pc:sldMk cId="1439613618" sldId="2145706612"/>
        </pc:sldMkLst>
        <pc:spChg chg="mod ord">
          <ac:chgData name="Yann Debray" userId="1ebe68dc-eb7a-4e48-a4a6-5c66058e557c" providerId="ADAL" clId="{2170F1B0-C4F5-43C9-9FA1-09C73D889E97}" dt="2024-11-11T03:20:23.438" v="89" actId="692"/>
          <ac:spMkLst>
            <pc:docMk/>
            <pc:sldMk cId="1439613618" sldId="2145706612"/>
            <ac:spMk id="2" creationId="{C3A9968B-2619-4F71-AB00-4C493E120805}"/>
          </ac:spMkLst>
        </pc:spChg>
        <pc:spChg chg="add mod">
          <ac:chgData name="Yann Debray" userId="1ebe68dc-eb7a-4e48-a4a6-5c66058e557c" providerId="ADAL" clId="{2170F1B0-C4F5-43C9-9FA1-09C73D889E97}" dt="2024-11-11T03:20:37.998" v="90"/>
          <ac:spMkLst>
            <pc:docMk/>
            <pc:sldMk cId="1439613618" sldId="2145706612"/>
            <ac:spMk id="3" creationId="{7A2D55B0-B095-4924-3B50-5C3A4DAB316E}"/>
          </ac:spMkLst>
        </pc:spChg>
        <pc:spChg chg="add mod">
          <ac:chgData name="Yann Debray" userId="1ebe68dc-eb7a-4e48-a4a6-5c66058e557c" providerId="ADAL" clId="{2170F1B0-C4F5-43C9-9FA1-09C73D889E97}" dt="2024-11-11T03:20:39.502" v="91"/>
          <ac:spMkLst>
            <pc:docMk/>
            <pc:sldMk cId="1439613618" sldId="2145706612"/>
            <ac:spMk id="4" creationId="{7B3DB7C6-8FB8-3970-8D04-978077C2F0C0}"/>
          </ac:spMkLst>
        </pc:spChg>
        <pc:spChg chg="add del mod">
          <ac:chgData name="Yann Debray" userId="1ebe68dc-eb7a-4e48-a4a6-5c66058e557c" providerId="ADAL" clId="{2170F1B0-C4F5-43C9-9FA1-09C73D889E97}" dt="2024-11-11T03:19:28.146" v="77" actId="21"/>
          <ac:spMkLst>
            <pc:docMk/>
            <pc:sldMk cId="1439613618" sldId="2145706612"/>
            <ac:spMk id="11" creationId="{AEACD016-09AE-7DAB-10B0-71CC9664F7F8}"/>
          </ac:spMkLst>
        </pc:spChg>
        <pc:picChg chg="add mod">
          <ac:chgData name="Yann Debray" userId="1ebe68dc-eb7a-4e48-a4a6-5c66058e557c" providerId="ADAL" clId="{2170F1B0-C4F5-43C9-9FA1-09C73D889E97}" dt="2024-11-11T03:20:37.998" v="90"/>
          <ac:picMkLst>
            <pc:docMk/>
            <pc:sldMk cId="1439613618" sldId="2145706612"/>
            <ac:picMk id="6" creationId="{E43D2B3E-876A-ACC3-7281-F25021FD26D1}"/>
          </ac:picMkLst>
        </pc:picChg>
        <pc:picChg chg="add mod">
          <ac:chgData name="Yann Debray" userId="1ebe68dc-eb7a-4e48-a4a6-5c66058e557c" providerId="ADAL" clId="{2170F1B0-C4F5-43C9-9FA1-09C73D889E97}" dt="2024-11-11T03:20:43.590" v="93" actId="1076"/>
          <ac:picMkLst>
            <pc:docMk/>
            <pc:sldMk cId="1439613618" sldId="2145706612"/>
            <ac:picMk id="7" creationId="{1F95C94F-4048-7003-9CF6-BF655E5F3757}"/>
          </ac:picMkLst>
        </pc:picChg>
      </pc:sldChg>
      <pc:sldChg chg="add">
        <pc:chgData name="Yann Debray" userId="1ebe68dc-eb7a-4e48-a4a6-5c66058e557c" providerId="ADAL" clId="{2170F1B0-C4F5-43C9-9FA1-09C73D889E97}" dt="2024-11-11T04:03:59.244" v="386"/>
        <pc:sldMkLst>
          <pc:docMk/>
          <pc:sldMk cId="3063806298" sldId="2145706612"/>
        </pc:sldMkLst>
      </pc:sldChg>
      <pc:sldChg chg="addSp delSp modSp add del mod">
        <pc:chgData name="Yann Debray" userId="1ebe68dc-eb7a-4e48-a4a6-5c66058e557c" providerId="ADAL" clId="{2170F1B0-C4F5-43C9-9FA1-09C73D889E97}" dt="2024-11-11T04:03:32.702" v="380" actId="2696"/>
        <pc:sldMkLst>
          <pc:docMk/>
          <pc:sldMk cId="191005893" sldId="2145706613"/>
        </pc:sldMkLst>
        <pc:spChg chg="add del ord">
          <ac:chgData name="Yann Debray" userId="1ebe68dc-eb7a-4e48-a4a6-5c66058e557c" providerId="ADAL" clId="{2170F1B0-C4F5-43C9-9FA1-09C73D889E97}" dt="2024-11-11T03:23:11.062" v="97" actId="167"/>
          <ac:spMkLst>
            <pc:docMk/>
            <pc:sldMk cId="191005893" sldId="2145706613"/>
            <ac:spMk id="2" creationId="{C3A9968B-2619-4F71-AB00-4C493E120805}"/>
          </ac:spMkLst>
        </pc:spChg>
        <pc:spChg chg="add del mod">
          <ac:chgData name="Yann Debray" userId="1ebe68dc-eb7a-4e48-a4a6-5c66058e557c" providerId="ADAL" clId="{2170F1B0-C4F5-43C9-9FA1-09C73D889E97}" dt="2024-11-11T03:23:08.437" v="96" actId="21"/>
          <ac:spMkLst>
            <pc:docMk/>
            <pc:sldMk cId="191005893" sldId="2145706613"/>
            <ac:spMk id="4" creationId="{DF87D84E-4909-B24B-E0CA-F482ED84B716}"/>
          </ac:spMkLst>
        </pc:spChg>
      </pc:sldChg>
      <pc:sldChg chg="add">
        <pc:chgData name="Yann Debray" userId="1ebe68dc-eb7a-4e48-a4a6-5c66058e557c" providerId="ADAL" clId="{2170F1B0-C4F5-43C9-9FA1-09C73D889E97}" dt="2024-11-11T04:03:59.244" v="386"/>
        <pc:sldMkLst>
          <pc:docMk/>
          <pc:sldMk cId="2413005104" sldId="2145706613"/>
        </pc:sldMkLst>
      </pc:sldChg>
      <pc:sldChg chg="addSp delSp modSp add del mod ord">
        <pc:chgData name="Yann Debray" userId="1ebe68dc-eb7a-4e48-a4a6-5c66058e557c" providerId="ADAL" clId="{2170F1B0-C4F5-43C9-9FA1-09C73D889E97}" dt="2024-11-11T04:03:32.702" v="380" actId="2696"/>
        <pc:sldMkLst>
          <pc:docMk/>
          <pc:sldMk cId="545634724" sldId="2145706614"/>
        </pc:sldMkLst>
        <pc:spChg chg="ord">
          <ac:chgData name="Yann Debray" userId="1ebe68dc-eb7a-4e48-a4a6-5c66058e557c" providerId="ADAL" clId="{2170F1B0-C4F5-43C9-9FA1-09C73D889E97}" dt="2024-11-11T03:23:27.887" v="101" actId="167"/>
          <ac:spMkLst>
            <pc:docMk/>
            <pc:sldMk cId="545634724" sldId="2145706614"/>
            <ac:spMk id="2" creationId="{C3A9968B-2619-4F71-AB00-4C493E120805}"/>
          </ac:spMkLst>
        </pc:spChg>
        <pc:spChg chg="add mod">
          <ac:chgData name="Yann Debray" userId="1ebe68dc-eb7a-4e48-a4a6-5c66058e557c" providerId="ADAL" clId="{2170F1B0-C4F5-43C9-9FA1-09C73D889E97}" dt="2024-11-11T03:23:35.317" v="103"/>
          <ac:spMkLst>
            <pc:docMk/>
            <pc:sldMk cId="545634724" sldId="2145706614"/>
            <ac:spMk id="3" creationId="{0A66C1A6-8EE2-CD61-0BF7-CBBF1FEE4713}"/>
          </ac:spMkLst>
        </pc:spChg>
        <pc:spChg chg="add mod">
          <ac:chgData name="Yann Debray" userId="1ebe68dc-eb7a-4e48-a4a6-5c66058e557c" providerId="ADAL" clId="{2170F1B0-C4F5-43C9-9FA1-09C73D889E97}" dt="2024-11-11T03:23:32.976" v="102"/>
          <ac:spMkLst>
            <pc:docMk/>
            <pc:sldMk cId="545634724" sldId="2145706614"/>
            <ac:spMk id="4" creationId="{D35FD0B6-1900-67B2-DD56-FAE7C86A7E69}"/>
          </ac:spMkLst>
        </pc:spChg>
        <pc:picChg chg="add mod">
          <ac:chgData name="Yann Debray" userId="1ebe68dc-eb7a-4e48-a4a6-5c66058e557c" providerId="ADAL" clId="{2170F1B0-C4F5-43C9-9FA1-09C73D889E97}" dt="2024-11-11T03:23:32.976" v="102"/>
          <ac:picMkLst>
            <pc:docMk/>
            <pc:sldMk cId="545634724" sldId="2145706614"/>
            <ac:picMk id="6" creationId="{201362FC-A226-A251-E8E1-6A9F7649F0D3}"/>
          </ac:picMkLst>
        </pc:picChg>
        <pc:picChg chg="del">
          <ac:chgData name="Yann Debray" userId="1ebe68dc-eb7a-4e48-a4a6-5c66058e557c" providerId="ADAL" clId="{2170F1B0-C4F5-43C9-9FA1-09C73D889E97}" dt="2024-11-11T03:23:40.935" v="107" actId="478"/>
          <ac:picMkLst>
            <pc:docMk/>
            <pc:sldMk cId="545634724" sldId="2145706614"/>
            <ac:picMk id="7" creationId="{1F95C94F-4048-7003-9CF6-BF655E5F3757}"/>
          </ac:picMkLst>
        </pc:picChg>
        <pc:picChg chg="add del mod">
          <ac:chgData name="Yann Debray" userId="1ebe68dc-eb7a-4e48-a4a6-5c66058e557c" providerId="ADAL" clId="{2170F1B0-C4F5-43C9-9FA1-09C73D889E97}" dt="2024-11-11T03:23:39.957" v="106" actId="21"/>
          <ac:picMkLst>
            <pc:docMk/>
            <pc:sldMk cId="545634724" sldId="2145706614"/>
            <ac:picMk id="8" creationId="{3DB29898-1E3C-6507-F7EE-6F8DCCEE567E}"/>
          </ac:picMkLst>
        </pc:picChg>
        <pc:picChg chg="add mod">
          <ac:chgData name="Yann Debray" userId="1ebe68dc-eb7a-4e48-a4a6-5c66058e557c" providerId="ADAL" clId="{2170F1B0-C4F5-43C9-9FA1-09C73D889E97}" dt="2024-11-11T03:23:41.589" v="108"/>
          <ac:picMkLst>
            <pc:docMk/>
            <pc:sldMk cId="545634724" sldId="2145706614"/>
            <ac:picMk id="9" creationId="{3DB29898-1E3C-6507-F7EE-6F8DCCEE567E}"/>
          </ac:picMkLst>
        </pc:picChg>
      </pc:sldChg>
      <pc:sldChg chg="add">
        <pc:chgData name="Yann Debray" userId="1ebe68dc-eb7a-4e48-a4a6-5c66058e557c" providerId="ADAL" clId="{2170F1B0-C4F5-43C9-9FA1-09C73D889E97}" dt="2024-11-11T04:03:59.244" v="386"/>
        <pc:sldMkLst>
          <pc:docMk/>
          <pc:sldMk cId="3192917814" sldId="2145706614"/>
        </pc:sldMkLst>
      </pc:sldChg>
      <pc:sldChg chg="new del">
        <pc:chgData name="Yann Debray" userId="1ebe68dc-eb7a-4e48-a4a6-5c66058e557c" providerId="ADAL" clId="{2170F1B0-C4F5-43C9-9FA1-09C73D889E97}" dt="2024-11-11T03:41:24.958" v="113" actId="47"/>
        <pc:sldMkLst>
          <pc:docMk/>
          <pc:sldMk cId="3221059727" sldId="2145706615"/>
        </pc:sldMkLst>
      </pc:sldChg>
      <pc:sldChg chg="addSp delSp modSp new del mod ord modClrScheme chgLayout">
        <pc:chgData name="Yann Debray" userId="1ebe68dc-eb7a-4e48-a4a6-5c66058e557c" providerId="ADAL" clId="{2170F1B0-C4F5-43C9-9FA1-09C73D889E97}" dt="2024-11-11T04:09:55.539" v="441" actId="2696"/>
        <pc:sldMkLst>
          <pc:docMk/>
          <pc:sldMk cId="1707015114" sldId="2145706616"/>
        </pc:sldMkLst>
        <pc:spChg chg="add del mod ord">
          <ac:chgData name="Yann Debray" userId="1ebe68dc-eb7a-4e48-a4a6-5c66058e557c" providerId="ADAL" clId="{2170F1B0-C4F5-43C9-9FA1-09C73D889E97}" dt="2024-11-11T03:43:03.178" v="123"/>
          <ac:spMkLst>
            <pc:docMk/>
            <pc:sldMk cId="1707015114" sldId="2145706616"/>
            <ac:spMk id="2" creationId="{5ED6CC01-C68C-D7A5-3643-23C69D13FBC7}"/>
          </ac:spMkLst>
        </pc:spChg>
        <pc:spChg chg="add del">
          <ac:chgData name="Yann Debray" userId="1ebe68dc-eb7a-4e48-a4a6-5c66058e557c" providerId="ADAL" clId="{2170F1B0-C4F5-43C9-9FA1-09C73D889E97}" dt="2024-11-11T03:42:59.575" v="122" actId="478"/>
          <ac:spMkLst>
            <pc:docMk/>
            <pc:sldMk cId="1707015114" sldId="2145706616"/>
            <ac:spMk id="3" creationId="{0504D32F-1F23-0131-19A8-5EB57A2E43EA}"/>
          </ac:spMkLst>
        </pc:spChg>
        <pc:spChg chg="add mod">
          <ac:chgData name="Yann Debray" userId="1ebe68dc-eb7a-4e48-a4a6-5c66058e557c" providerId="ADAL" clId="{2170F1B0-C4F5-43C9-9FA1-09C73D889E97}" dt="2024-11-11T03:42:41.803" v="119" actId="1582"/>
          <ac:spMkLst>
            <pc:docMk/>
            <pc:sldMk cId="1707015114" sldId="2145706616"/>
            <ac:spMk id="4" creationId="{50E171E5-8C14-703A-1F3D-4B91A954105B}"/>
          </ac:spMkLst>
        </pc:spChg>
        <pc:spChg chg="add mod">
          <ac:chgData name="Yann Debray" userId="1ebe68dc-eb7a-4e48-a4a6-5c66058e557c" providerId="ADAL" clId="{2170F1B0-C4F5-43C9-9FA1-09C73D889E97}" dt="2024-11-11T03:42:23.495" v="117" actId="13822"/>
          <ac:spMkLst>
            <pc:docMk/>
            <pc:sldMk cId="1707015114" sldId="2145706616"/>
            <ac:spMk id="5" creationId="{7CB824B7-F0A8-A4AA-654F-3C23C2548344}"/>
          </ac:spMkLst>
        </pc:spChg>
        <pc:spChg chg="add mod">
          <ac:chgData name="Yann Debray" userId="1ebe68dc-eb7a-4e48-a4a6-5c66058e557c" providerId="ADAL" clId="{2170F1B0-C4F5-43C9-9FA1-09C73D889E97}" dt="2024-11-11T03:42:41.803" v="119" actId="1582"/>
          <ac:spMkLst>
            <pc:docMk/>
            <pc:sldMk cId="1707015114" sldId="2145706616"/>
            <ac:spMk id="6" creationId="{FC264A59-F649-C4C0-C651-4D7937F3E617}"/>
          </ac:spMkLst>
        </pc:spChg>
        <pc:spChg chg="add mod">
          <ac:chgData name="Yann Debray" userId="1ebe68dc-eb7a-4e48-a4a6-5c66058e557c" providerId="ADAL" clId="{2170F1B0-C4F5-43C9-9FA1-09C73D889E97}" dt="2024-11-11T03:42:23.495" v="117" actId="13822"/>
          <ac:spMkLst>
            <pc:docMk/>
            <pc:sldMk cId="1707015114" sldId="2145706616"/>
            <ac:spMk id="7" creationId="{CD937608-DC8B-EBAF-B918-F02CB9380CB3}"/>
          </ac:spMkLst>
        </pc:spChg>
        <pc:spChg chg="add mod">
          <ac:chgData name="Yann Debray" userId="1ebe68dc-eb7a-4e48-a4a6-5c66058e557c" providerId="ADAL" clId="{2170F1B0-C4F5-43C9-9FA1-09C73D889E97}" dt="2024-11-11T03:42:23.495" v="117" actId="13822"/>
          <ac:spMkLst>
            <pc:docMk/>
            <pc:sldMk cId="1707015114" sldId="2145706616"/>
            <ac:spMk id="8" creationId="{6DDB661B-F721-8C8B-2C39-EE181A2B9C16}"/>
          </ac:spMkLst>
        </pc:spChg>
        <pc:spChg chg="add del mod ord">
          <ac:chgData name="Yann Debray" userId="1ebe68dc-eb7a-4e48-a4a6-5c66058e557c" providerId="ADAL" clId="{2170F1B0-C4F5-43C9-9FA1-09C73D889E97}" dt="2024-11-11T03:42:58.014" v="121" actId="700"/>
          <ac:spMkLst>
            <pc:docMk/>
            <pc:sldMk cId="1707015114" sldId="2145706616"/>
            <ac:spMk id="11" creationId="{A919F1C9-D2E8-0452-22BF-6A51A69082E0}"/>
          </ac:spMkLst>
        </pc:spChg>
        <pc:picChg chg="add mod">
          <ac:chgData name="Yann Debray" userId="1ebe68dc-eb7a-4e48-a4a6-5c66058e557c" providerId="ADAL" clId="{2170F1B0-C4F5-43C9-9FA1-09C73D889E97}" dt="2024-11-11T03:41:34.127" v="115" actId="1076"/>
          <ac:picMkLst>
            <pc:docMk/>
            <pc:sldMk cId="1707015114" sldId="2145706616"/>
            <ac:picMk id="9" creationId="{8B4990D0-54FA-5039-04E8-24CE49B7CC66}"/>
          </ac:picMkLst>
        </pc:picChg>
        <pc:picChg chg="add mod">
          <ac:chgData name="Yann Debray" userId="1ebe68dc-eb7a-4e48-a4a6-5c66058e557c" providerId="ADAL" clId="{2170F1B0-C4F5-43C9-9FA1-09C73D889E97}" dt="2024-11-11T03:41:34.127" v="115" actId="1076"/>
          <ac:picMkLst>
            <pc:docMk/>
            <pc:sldMk cId="1707015114" sldId="2145706616"/>
            <ac:picMk id="10" creationId="{07B10590-FCCE-E59F-1610-27F370AABB8E}"/>
          </ac:picMkLst>
        </pc:picChg>
      </pc:sldChg>
      <pc:sldChg chg="add">
        <pc:chgData name="Yann Debray" userId="1ebe68dc-eb7a-4e48-a4a6-5c66058e557c" providerId="ADAL" clId="{2170F1B0-C4F5-43C9-9FA1-09C73D889E97}" dt="2024-11-11T04:10:14.259" v="442"/>
        <pc:sldMkLst>
          <pc:docMk/>
          <pc:sldMk cId="4090548315" sldId="2145706616"/>
        </pc:sldMkLst>
      </pc:sldChg>
      <pc:sldChg chg="addSp delSp modSp new mod ord modClrScheme modAnim chgLayout">
        <pc:chgData name="Yann Debray" userId="1ebe68dc-eb7a-4e48-a4a6-5c66058e557c" providerId="ADAL" clId="{2170F1B0-C4F5-43C9-9FA1-09C73D889E97}" dt="2024-11-11T03:43:47.761" v="140" actId="18131"/>
        <pc:sldMkLst>
          <pc:docMk/>
          <pc:sldMk cId="695171843" sldId="2145706617"/>
        </pc:sldMkLst>
        <pc:spChg chg="del">
          <ac:chgData name="Yann Debray" userId="1ebe68dc-eb7a-4e48-a4a6-5c66058e557c" providerId="ADAL" clId="{2170F1B0-C4F5-43C9-9FA1-09C73D889E97}" dt="2024-11-11T03:43:31.753" v="129" actId="700"/>
          <ac:spMkLst>
            <pc:docMk/>
            <pc:sldMk cId="695171843" sldId="2145706617"/>
            <ac:spMk id="2" creationId="{A1786481-4BCB-EE1F-D2AF-E9DBD9EDECDD}"/>
          </ac:spMkLst>
        </pc:spChg>
        <pc:spChg chg="del">
          <ac:chgData name="Yann Debray" userId="1ebe68dc-eb7a-4e48-a4a6-5c66058e557c" providerId="ADAL" clId="{2170F1B0-C4F5-43C9-9FA1-09C73D889E97}" dt="2024-11-11T03:43:31.753" v="129" actId="700"/>
          <ac:spMkLst>
            <pc:docMk/>
            <pc:sldMk cId="695171843" sldId="2145706617"/>
            <ac:spMk id="3" creationId="{0FDA7E32-F99F-C309-37E3-13AD68C73E17}"/>
          </ac:spMkLst>
        </pc:spChg>
        <pc:picChg chg="add mod modCrop">
          <ac:chgData name="Yann Debray" userId="1ebe68dc-eb7a-4e48-a4a6-5c66058e557c" providerId="ADAL" clId="{2170F1B0-C4F5-43C9-9FA1-09C73D889E97}" dt="2024-11-11T03:43:47.761" v="140" actId="18131"/>
          <ac:picMkLst>
            <pc:docMk/>
            <pc:sldMk cId="695171843" sldId="2145706617"/>
            <ac:picMk id="4" creationId="{5E89FF24-4E15-4D1D-3409-5B1AD3539745}"/>
          </ac:picMkLst>
        </pc:picChg>
      </pc:sldChg>
      <pc:sldChg chg="modSp add mod">
        <pc:chgData name="Yann Debray" userId="1ebe68dc-eb7a-4e48-a4a6-5c66058e557c" providerId="ADAL" clId="{2170F1B0-C4F5-43C9-9FA1-09C73D889E97}" dt="2024-11-11T03:48:33.571" v="245" actId="1076"/>
        <pc:sldMkLst>
          <pc:docMk/>
          <pc:sldMk cId="0" sldId="2145706618"/>
        </pc:sldMkLst>
        <pc:spChg chg="mod">
          <ac:chgData name="Yann Debray" userId="1ebe68dc-eb7a-4e48-a4a6-5c66058e557c" providerId="ADAL" clId="{2170F1B0-C4F5-43C9-9FA1-09C73D889E97}" dt="2024-11-11T03:47:51.465" v="237" actId="1582"/>
          <ac:spMkLst>
            <pc:docMk/>
            <pc:sldMk cId="0" sldId="2145706618"/>
            <ac:spMk id="8" creationId="{00000000-0000-0000-0000-000000000000}"/>
          </ac:spMkLst>
        </pc:spChg>
        <pc:spChg chg="mod">
          <ac:chgData name="Yann Debray" userId="1ebe68dc-eb7a-4e48-a4a6-5c66058e557c" providerId="ADAL" clId="{2170F1B0-C4F5-43C9-9FA1-09C73D889E97}" dt="2024-11-11T03:47:51.465" v="237" actId="1582"/>
          <ac:spMkLst>
            <pc:docMk/>
            <pc:sldMk cId="0" sldId="2145706618"/>
            <ac:spMk id="9" creationId="{00000000-0000-0000-0000-000000000000}"/>
          </ac:spMkLst>
        </pc:spChg>
        <pc:spChg chg="mod">
          <ac:chgData name="Yann Debray" userId="1ebe68dc-eb7a-4e48-a4a6-5c66058e557c" providerId="ADAL" clId="{2170F1B0-C4F5-43C9-9FA1-09C73D889E97}" dt="2024-11-11T03:47:51.465" v="237" actId="1582"/>
          <ac:spMkLst>
            <pc:docMk/>
            <pc:sldMk cId="0" sldId="2145706618"/>
            <ac:spMk id="10" creationId="{00000000-0000-0000-0000-000000000000}"/>
          </ac:spMkLst>
        </pc:spChg>
        <pc:graphicFrameChg chg="mod">
          <ac:chgData name="Yann Debray" userId="1ebe68dc-eb7a-4e48-a4a6-5c66058e557c" providerId="ADAL" clId="{2170F1B0-C4F5-43C9-9FA1-09C73D889E97}" dt="2024-11-11T03:48:18.032" v="243" actId="20577"/>
          <ac:graphicFrameMkLst>
            <pc:docMk/>
            <pc:sldMk cId="0" sldId="2145706618"/>
            <ac:graphicFrameMk id="4" creationId="{00000000-0000-0000-0000-000000000000}"/>
          </ac:graphicFrameMkLst>
        </pc:graphicFrameChg>
        <pc:picChg chg="mod">
          <ac:chgData name="Yann Debray" userId="1ebe68dc-eb7a-4e48-a4a6-5c66058e557c" providerId="ADAL" clId="{2170F1B0-C4F5-43C9-9FA1-09C73D889E97}" dt="2024-11-11T03:48:33.571" v="245" actId="1076"/>
          <ac:picMkLst>
            <pc:docMk/>
            <pc:sldMk cId="0" sldId="2145706618"/>
            <ac:picMk id="14" creationId="{00000000-0000-0000-0000-000000000000}"/>
          </ac:picMkLst>
        </pc:picChg>
      </pc:sldChg>
      <pc:sldChg chg="addSp delSp modSp add mod addAnim delAnim">
        <pc:chgData name="Yann Debray" userId="1ebe68dc-eb7a-4e48-a4a6-5c66058e557c" providerId="ADAL" clId="{2170F1B0-C4F5-43C9-9FA1-09C73D889E97}" dt="2024-11-11T04:22:08.438" v="542" actId="13822"/>
        <pc:sldMkLst>
          <pc:docMk/>
          <pc:sldMk cId="0" sldId="2145706619"/>
        </pc:sldMkLst>
        <pc:spChg chg="mod">
          <ac:chgData name="Yann Debray" userId="1ebe68dc-eb7a-4e48-a4a6-5c66058e557c" providerId="ADAL" clId="{2170F1B0-C4F5-43C9-9FA1-09C73D889E97}" dt="2024-11-11T04:20:28.381" v="533" actId="20577"/>
          <ac:spMkLst>
            <pc:docMk/>
            <pc:sldMk cId="0" sldId="2145706619"/>
            <ac:spMk id="2" creationId="{00000000-0000-0000-0000-000000000000}"/>
          </ac:spMkLst>
        </pc:spChg>
        <pc:spChg chg="mod">
          <ac:chgData name="Yann Debray" userId="1ebe68dc-eb7a-4e48-a4a6-5c66058e557c" providerId="ADAL" clId="{2170F1B0-C4F5-43C9-9FA1-09C73D889E97}" dt="2024-11-11T03:59:20.336" v="361" actId="115"/>
          <ac:spMkLst>
            <pc:docMk/>
            <pc:sldMk cId="0" sldId="2145706619"/>
            <ac:spMk id="11" creationId="{00000000-0000-0000-0000-000000000000}"/>
          </ac:spMkLst>
        </pc:spChg>
        <pc:spChg chg="add del mod">
          <ac:chgData name="Yann Debray" userId="1ebe68dc-eb7a-4e48-a4a6-5c66058e557c" providerId="ADAL" clId="{2170F1B0-C4F5-43C9-9FA1-09C73D889E97}" dt="2024-11-11T03:59:17.401" v="360" actId="1076"/>
          <ac:spMkLst>
            <pc:docMk/>
            <pc:sldMk cId="0" sldId="2145706619"/>
            <ac:spMk id="13" creationId="{00000000-0000-0000-0000-000000000000}"/>
          </ac:spMkLst>
        </pc:spChg>
        <pc:graphicFrameChg chg="mod">
          <ac:chgData name="Yann Debray" userId="1ebe68dc-eb7a-4e48-a4a6-5c66058e557c" providerId="ADAL" clId="{2170F1B0-C4F5-43C9-9FA1-09C73D889E97}" dt="2024-11-11T04:22:08.438" v="542" actId="13822"/>
          <ac:graphicFrameMkLst>
            <pc:docMk/>
            <pc:sldMk cId="0" sldId="2145706619"/>
            <ac:graphicFrameMk id="14" creationId="{00000000-0000-0000-0000-000000000000}"/>
          </ac:graphicFrameMkLst>
        </pc:graphicFrameChg>
      </pc:sldChg>
      <pc:sldChg chg="modSp add mod">
        <pc:chgData name="Yann Debray" userId="1ebe68dc-eb7a-4e48-a4a6-5c66058e557c" providerId="ADAL" clId="{2170F1B0-C4F5-43C9-9FA1-09C73D889E97}" dt="2024-11-11T04:20:33.191" v="536" actId="20577"/>
        <pc:sldMkLst>
          <pc:docMk/>
          <pc:sldMk cId="327929177" sldId="2145706620"/>
        </pc:sldMkLst>
        <pc:spChg chg="mod">
          <ac:chgData name="Yann Debray" userId="1ebe68dc-eb7a-4e48-a4a6-5c66058e557c" providerId="ADAL" clId="{2170F1B0-C4F5-43C9-9FA1-09C73D889E97}" dt="2024-11-11T04:20:33.191" v="536" actId="20577"/>
          <ac:spMkLst>
            <pc:docMk/>
            <pc:sldMk cId="327929177" sldId="2145706620"/>
            <ac:spMk id="2" creationId="{DBDFB05E-DE14-4E2C-BBA2-C0312CF73102}"/>
          </ac:spMkLst>
        </pc:spChg>
      </pc:sldChg>
      <pc:sldChg chg="modSp add mod">
        <pc:chgData name="Yann Debray" userId="1ebe68dc-eb7a-4e48-a4a6-5c66058e557c" providerId="ADAL" clId="{2170F1B0-C4F5-43C9-9FA1-09C73D889E97}" dt="2024-11-11T04:22:24.129" v="544" actId="13822"/>
        <pc:sldMkLst>
          <pc:docMk/>
          <pc:sldMk cId="0" sldId="2145706621"/>
        </pc:sldMkLst>
        <pc:spChg chg="mod">
          <ac:chgData name="Yann Debray" userId="1ebe68dc-eb7a-4e48-a4a6-5c66058e557c" providerId="ADAL" clId="{2170F1B0-C4F5-43C9-9FA1-09C73D889E97}" dt="2024-11-11T04:19:54.252" v="525"/>
          <ac:spMkLst>
            <pc:docMk/>
            <pc:sldMk cId="0" sldId="2145706621"/>
            <ac:spMk id="49" creationId="{00000000-0000-0000-0000-000000000000}"/>
          </ac:spMkLst>
        </pc:spChg>
        <pc:spChg chg="mod">
          <ac:chgData name="Yann Debray" userId="1ebe68dc-eb7a-4e48-a4a6-5c66058e557c" providerId="ADAL" clId="{2170F1B0-C4F5-43C9-9FA1-09C73D889E97}" dt="2024-11-11T04:22:24.129" v="544" actId="13822"/>
          <ac:spMkLst>
            <pc:docMk/>
            <pc:sldMk cId="0" sldId="2145706621"/>
            <ac:spMk id="51" creationId="{00000000-0000-0000-0000-000000000000}"/>
          </ac:spMkLst>
        </pc:spChg>
        <pc:spChg chg="mod">
          <ac:chgData name="Yann Debray" userId="1ebe68dc-eb7a-4e48-a4a6-5c66058e557c" providerId="ADAL" clId="{2170F1B0-C4F5-43C9-9FA1-09C73D889E97}" dt="2024-11-11T04:22:24.129" v="544" actId="13822"/>
          <ac:spMkLst>
            <pc:docMk/>
            <pc:sldMk cId="0" sldId="2145706621"/>
            <ac:spMk id="52" creationId="{00000000-0000-0000-0000-000000000000}"/>
          </ac:spMkLst>
        </pc:spChg>
      </pc:sldChg>
      <pc:sldChg chg="modSp add mod">
        <pc:chgData name="Yann Debray" userId="1ebe68dc-eb7a-4e48-a4a6-5c66058e557c" providerId="ADAL" clId="{2170F1B0-C4F5-43C9-9FA1-09C73D889E97}" dt="2024-11-11T04:21:34.606" v="541" actId="1035"/>
        <pc:sldMkLst>
          <pc:docMk/>
          <pc:sldMk cId="0" sldId="2145706622"/>
        </pc:sldMkLst>
        <pc:spChg chg="mod">
          <ac:chgData name="Yann Debray" userId="1ebe68dc-eb7a-4e48-a4a6-5c66058e557c" providerId="ADAL" clId="{2170F1B0-C4F5-43C9-9FA1-09C73D889E97}" dt="2024-11-11T04:19:46.838" v="524" actId="20577"/>
          <ac:spMkLst>
            <pc:docMk/>
            <pc:sldMk cId="0" sldId="2145706622"/>
            <ac:spMk id="2" creationId="{00000000-0000-0000-0000-000000000000}"/>
          </ac:spMkLst>
        </pc:spChg>
        <pc:spChg chg="mod">
          <ac:chgData name="Yann Debray" userId="1ebe68dc-eb7a-4e48-a4a6-5c66058e557c" providerId="ADAL" clId="{2170F1B0-C4F5-43C9-9FA1-09C73D889E97}" dt="2024-11-11T03:56:23.341" v="320" actId="20577"/>
          <ac:spMkLst>
            <pc:docMk/>
            <pc:sldMk cId="0" sldId="2145706622"/>
            <ac:spMk id="37" creationId="{00000000-0000-0000-0000-000000000000}"/>
          </ac:spMkLst>
        </pc:spChg>
        <pc:graphicFrameChg chg="mod">
          <ac:chgData name="Yann Debray" userId="1ebe68dc-eb7a-4e48-a4a6-5c66058e557c" providerId="ADAL" clId="{2170F1B0-C4F5-43C9-9FA1-09C73D889E97}" dt="2024-11-11T04:21:34.606" v="541" actId="1035"/>
          <ac:graphicFrameMkLst>
            <pc:docMk/>
            <pc:sldMk cId="0" sldId="2145706622"/>
            <ac:graphicFrameMk id="24" creationId="{00000000-0000-0000-0000-000000000000}"/>
          </ac:graphicFrameMkLst>
        </pc:graphicFrameChg>
      </pc:sldChg>
      <pc:sldChg chg="modSp add mod">
        <pc:chgData name="Yann Debray" userId="1ebe68dc-eb7a-4e48-a4a6-5c66058e557c" providerId="ADAL" clId="{2170F1B0-C4F5-43C9-9FA1-09C73D889E97}" dt="2024-11-11T04:20:08.366" v="527" actId="114"/>
        <pc:sldMkLst>
          <pc:docMk/>
          <pc:sldMk cId="0" sldId="2145706623"/>
        </pc:sldMkLst>
        <pc:spChg chg="mod">
          <ac:chgData name="Yann Debray" userId="1ebe68dc-eb7a-4e48-a4a6-5c66058e557c" providerId="ADAL" clId="{2170F1B0-C4F5-43C9-9FA1-09C73D889E97}" dt="2024-11-11T04:20:08.366" v="527" actId="114"/>
          <ac:spMkLst>
            <pc:docMk/>
            <pc:sldMk cId="0" sldId="2145706623"/>
            <ac:spMk id="2" creationId="{00000000-0000-0000-0000-000000000000}"/>
          </ac:spMkLst>
        </pc:spChg>
        <pc:spChg chg="mod">
          <ac:chgData name="Yann Debray" userId="1ebe68dc-eb7a-4e48-a4a6-5c66058e557c" providerId="ADAL" clId="{2170F1B0-C4F5-43C9-9FA1-09C73D889E97}" dt="2024-11-11T03:57:00.591" v="330" actId="20577"/>
          <ac:spMkLst>
            <pc:docMk/>
            <pc:sldMk cId="0" sldId="2145706623"/>
            <ac:spMk id="23" creationId="{00000000-0000-0000-0000-000000000000}"/>
          </ac:spMkLst>
        </pc:spChg>
        <pc:graphicFrameChg chg="mod">
          <ac:chgData name="Yann Debray" userId="1ebe68dc-eb7a-4e48-a4a6-5c66058e557c" providerId="ADAL" clId="{2170F1B0-C4F5-43C9-9FA1-09C73D889E97}" dt="2024-11-11T03:57:05.611" v="331" actId="2711"/>
          <ac:graphicFrameMkLst>
            <pc:docMk/>
            <pc:sldMk cId="0" sldId="2145706623"/>
            <ac:graphicFrameMk id="10" creationId="{00000000-0000-0000-0000-000000000000}"/>
          </ac:graphicFrameMkLst>
        </pc:graphicFrameChg>
      </pc:sldChg>
      <pc:sldChg chg="modSp add mod">
        <pc:chgData name="Yann Debray" userId="1ebe68dc-eb7a-4e48-a4a6-5c66058e557c" providerId="ADAL" clId="{2170F1B0-C4F5-43C9-9FA1-09C73D889E97}" dt="2024-11-11T04:20:11.965" v="529" actId="114"/>
        <pc:sldMkLst>
          <pc:docMk/>
          <pc:sldMk cId="0" sldId="2145706624"/>
        </pc:sldMkLst>
        <pc:spChg chg="mod">
          <ac:chgData name="Yann Debray" userId="1ebe68dc-eb7a-4e48-a4a6-5c66058e557c" providerId="ADAL" clId="{2170F1B0-C4F5-43C9-9FA1-09C73D889E97}" dt="2024-11-11T04:20:11.965" v="529" actId="114"/>
          <ac:spMkLst>
            <pc:docMk/>
            <pc:sldMk cId="0" sldId="2145706624"/>
            <ac:spMk id="2" creationId="{00000000-0000-0000-0000-000000000000}"/>
          </ac:spMkLst>
        </pc:spChg>
        <pc:spChg chg="mod">
          <ac:chgData name="Yann Debray" userId="1ebe68dc-eb7a-4e48-a4a6-5c66058e557c" providerId="ADAL" clId="{2170F1B0-C4F5-43C9-9FA1-09C73D889E97}" dt="2024-11-11T03:57:50.883" v="344" actId="403"/>
          <ac:spMkLst>
            <pc:docMk/>
            <pc:sldMk cId="0" sldId="2145706624"/>
            <ac:spMk id="23" creationId="{00000000-0000-0000-0000-000000000000}"/>
          </ac:spMkLst>
        </pc:spChg>
      </pc:sldChg>
      <pc:sldChg chg="add">
        <pc:chgData name="Yann Debray" userId="1ebe68dc-eb7a-4e48-a4a6-5c66058e557c" providerId="ADAL" clId="{2170F1B0-C4F5-43C9-9FA1-09C73D889E97}" dt="2024-11-11T04:10:14.259" v="442"/>
        <pc:sldMkLst>
          <pc:docMk/>
          <pc:sldMk cId="747291889" sldId="2145706625"/>
        </pc:sldMkLst>
      </pc:sldChg>
      <pc:sldChg chg="addSp delSp modSp add del mod">
        <pc:chgData name="Yann Debray" userId="1ebe68dc-eb7a-4e48-a4a6-5c66058e557c" providerId="ADAL" clId="{2170F1B0-C4F5-43C9-9FA1-09C73D889E97}" dt="2024-11-11T04:09:55.539" v="441" actId="2696"/>
        <pc:sldMkLst>
          <pc:docMk/>
          <pc:sldMk cId="1170426611" sldId="2145706625"/>
        </pc:sldMkLst>
        <pc:picChg chg="add mod">
          <ac:chgData name="Yann Debray" userId="1ebe68dc-eb7a-4e48-a4a6-5c66058e557c" providerId="ADAL" clId="{2170F1B0-C4F5-43C9-9FA1-09C73D889E97}" dt="2024-11-11T03:49:03.186" v="251" actId="1076"/>
          <ac:picMkLst>
            <pc:docMk/>
            <pc:sldMk cId="1170426611" sldId="2145706625"/>
            <ac:picMk id="6" creationId="{24EEE0D8-BFBA-07C4-CB32-73FF4C207959}"/>
          </ac:picMkLst>
        </pc:picChg>
        <pc:picChg chg="del">
          <ac:chgData name="Yann Debray" userId="1ebe68dc-eb7a-4e48-a4a6-5c66058e557c" providerId="ADAL" clId="{2170F1B0-C4F5-43C9-9FA1-09C73D889E97}" dt="2024-11-11T03:48:54.663" v="247" actId="478"/>
          <ac:picMkLst>
            <pc:docMk/>
            <pc:sldMk cId="1170426611" sldId="2145706625"/>
            <ac:picMk id="14" creationId="{00000000-0000-0000-0000-000000000000}"/>
          </ac:picMkLst>
        </pc:picChg>
      </pc:sldChg>
      <pc:sldChg chg="delSp add del mod">
        <pc:chgData name="Yann Debray" userId="1ebe68dc-eb7a-4e48-a4a6-5c66058e557c" providerId="ADAL" clId="{2170F1B0-C4F5-43C9-9FA1-09C73D889E97}" dt="2024-11-11T04:03:32.702" v="380" actId="2696"/>
        <pc:sldMkLst>
          <pc:docMk/>
          <pc:sldMk cId="1055904300" sldId="2145706626"/>
        </pc:sldMkLst>
        <pc:picChg chg="del">
          <ac:chgData name="Yann Debray" userId="1ebe68dc-eb7a-4e48-a4a6-5c66058e557c" providerId="ADAL" clId="{2170F1B0-C4F5-43C9-9FA1-09C73D889E97}" dt="2024-11-11T04:03:27.021" v="379" actId="478"/>
          <ac:picMkLst>
            <pc:docMk/>
            <pc:sldMk cId="1055904300" sldId="2145706626"/>
            <ac:picMk id="4" creationId="{F8FE5358-50CF-CB89-BCD8-E11EA9CD785C}"/>
          </ac:picMkLst>
        </pc:picChg>
      </pc:sldChg>
      <pc:sldChg chg="addSp delSp modSp add mod">
        <pc:chgData name="Yann Debray" userId="1ebe68dc-eb7a-4e48-a4a6-5c66058e557c" providerId="ADAL" clId="{2170F1B0-C4F5-43C9-9FA1-09C73D889E97}" dt="2024-11-11T04:06:05.652" v="419" actId="1076"/>
        <pc:sldMkLst>
          <pc:docMk/>
          <pc:sldMk cId="1827844915" sldId="2145706626"/>
        </pc:sldMkLst>
        <pc:spChg chg="mod">
          <ac:chgData name="Yann Debray" userId="1ebe68dc-eb7a-4e48-a4a6-5c66058e557c" providerId="ADAL" clId="{2170F1B0-C4F5-43C9-9FA1-09C73D889E97}" dt="2024-11-11T04:05:55.215" v="417" actId="1076"/>
          <ac:spMkLst>
            <pc:docMk/>
            <pc:sldMk cId="1827844915" sldId="2145706626"/>
            <ac:spMk id="2" creationId="{C3A9968B-2619-4F71-AB00-4C493E120805}"/>
          </ac:spMkLst>
        </pc:spChg>
        <pc:spChg chg="add del">
          <ac:chgData name="Yann Debray" userId="1ebe68dc-eb7a-4e48-a4a6-5c66058e557c" providerId="ADAL" clId="{2170F1B0-C4F5-43C9-9FA1-09C73D889E97}" dt="2024-11-11T04:05:14.359" v="395" actId="22"/>
          <ac:spMkLst>
            <pc:docMk/>
            <pc:sldMk cId="1827844915" sldId="2145706626"/>
            <ac:spMk id="6" creationId="{F3AC43D2-C31B-B00E-6851-00C64671574C}"/>
          </ac:spMkLst>
        </pc:spChg>
        <pc:spChg chg="add del">
          <ac:chgData name="Yann Debray" userId="1ebe68dc-eb7a-4e48-a4a6-5c66058e557c" providerId="ADAL" clId="{2170F1B0-C4F5-43C9-9FA1-09C73D889E97}" dt="2024-11-11T04:05:16.644" v="397" actId="22"/>
          <ac:spMkLst>
            <pc:docMk/>
            <pc:sldMk cId="1827844915" sldId="2145706626"/>
            <ac:spMk id="8" creationId="{186E4387-13BA-B17B-D145-F22FA5D57E33}"/>
          </ac:spMkLst>
        </pc:spChg>
        <pc:spChg chg="add mod">
          <ac:chgData name="Yann Debray" userId="1ebe68dc-eb7a-4e48-a4a6-5c66058e557c" providerId="ADAL" clId="{2170F1B0-C4F5-43C9-9FA1-09C73D889E97}" dt="2024-11-11T04:05:59.165" v="418" actId="14100"/>
          <ac:spMkLst>
            <pc:docMk/>
            <pc:sldMk cId="1827844915" sldId="2145706626"/>
            <ac:spMk id="10" creationId="{60D20448-E5FB-2E09-5BC8-A70FC5722F7B}"/>
          </ac:spMkLst>
        </pc:spChg>
        <pc:spChg chg="mod">
          <ac:chgData name="Yann Debray" userId="1ebe68dc-eb7a-4e48-a4a6-5c66058e557c" providerId="ADAL" clId="{2170F1B0-C4F5-43C9-9FA1-09C73D889E97}" dt="2024-11-11T04:05:55.215" v="417" actId="1076"/>
          <ac:spMkLst>
            <pc:docMk/>
            <pc:sldMk cId="1827844915" sldId="2145706626"/>
            <ac:spMk id="11" creationId="{AEACD016-09AE-7DAB-10B0-71CC9664F7F8}"/>
          </ac:spMkLst>
        </pc:spChg>
        <pc:picChg chg="add mod">
          <ac:chgData name="Yann Debray" userId="1ebe68dc-eb7a-4e48-a4a6-5c66058e557c" providerId="ADAL" clId="{2170F1B0-C4F5-43C9-9FA1-09C73D889E97}" dt="2024-11-11T04:06:05.652" v="419" actId="1076"/>
          <ac:picMkLst>
            <pc:docMk/>
            <pc:sldMk cId="1827844915" sldId="2145706626"/>
            <ac:picMk id="3" creationId="{77622BBD-956C-40CA-907F-E9BDCFEECD49}"/>
          </ac:picMkLst>
        </pc:picChg>
        <pc:picChg chg="mod">
          <ac:chgData name="Yann Debray" userId="1ebe68dc-eb7a-4e48-a4a6-5c66058e557c" providerId="ADAL" clId="{2170F1B0-C4F5-43C9-9FA1-09C73D889E97}" dt="2024-11-11T04:05:33" v="403" actId="1076"/>
          <ac:picMkLst>
            <pc:docMk/>
            <pc:sldMk cId="1827844915" sldId="2145706626"/>
            <ac:picMk id="5" creationId="{E92FDF8C-69DE-9643-094E-C685666F30EE}"/>
          </ac:picMkLst>
        </pc:picChg>
      </pc:sldChg>
      <pc:sldChg chg="new del">
        <pc:chgData name="Yann Debray" userId="1ebe68dc-eb7a-4e48-a4a6-5c66058e557c" providerId="ADAL" clId="{2170F1B0-C4F5-43C9-9FA1-09C73D889E97}" dt="2024-11-11T04:03:40.355" v="382" actId="680"/>
        <pc:sldMkLst>
          <pc:docMk/>
          <pc:sldMk cId="1943424829" sldId="2145706626"/>
        </pc:sldMkLst>
      </pc:sldChg>
      <pc:sldChg chg="addSp delSp modSp new del mod modClrScheme chgLayout">
        <pc:chgData name="Yann Debray" userId="1ebe68dc-eb7a-4e48-a4a6-5c66058e557c" providerId="ADAL" clId="{2170F1B0-C4F5-43C9-9FA1-09C73D889E97}" dt="2024-11-11T04:13:15.949" v="481" actId="2696"/>
        <pc:sldMkLst>
          <pc:docMk/>
          <pc:sldMk cId="452715475" sldId="2145706627"/>
        </pc:sldMkLst>
        <pc:spChg chg="del">
          <ac:chgData name="Yann Debray" userId="1ebe68dc-eb7a-4e48-a4a6-5c66058e557c" providerId="ADAL" clId="{2170F1B0-C4F5-43C9-9FA1-09C73D889E97}" dt="2024-11-11T04:12:20.534" v="468" actId="26606"/>
          <ac:spMkLst>
            <pc:docMk/>
            <pc:sldMk cId="452715475" sldId="2145706627"/>
            <ac:spMk id="2" creationId="{96DD3E37-0B71-C5DA-D282-03A85D807B08}"/>
          </ac:spMkLst>
        </pc:spChg>
        <pc:spChg chg="del">
          <ac:chgData name="Yann Debray" userId="1ebe68dc-eb7a-4e48-a4a6-5c66058e557c" providerId="ADAL" clId="{2170F1B0-C4F5-43C9-9FA1-09C73D889E97}" dt="2024-11-11T04:11:59.189" v="464" actId="478"/>
          <ac:spMkLst>
            <pc:docMk/>
            <pc:sldMk cId="452715475" sldId="2145706627"/>
            <ac:spMk id="3" creationId="{90C5F5C0-F221-42BC-AE70-80A4A69BE3A0}"/>
          </ac:spMkLst>
        </pc:spChg>
        <pc:spChg chg="del">
          <ac:chgData name="Yann Debray" userId="1ebe68dc-eb7a-4e48-a4a6-5c66058e557c" providerId="ADAL" clId="{2170F1B0-C4F5-43C9-9FA1-09C73D889E97}" dt="2024-11-11T04:11:59.189" v="464" actId="478"/>
          <ac:spMkLst>
            <pc:docMk/>
            <pc:sldMk cId="452715475" sldId="2145706627"/>
            <ac:spMk id="4" creationId="{78988848-C268-CB4F-CEBF-EDC238AE650B}"/>
          </ac:spMkLst>
        </pc:spChg>
        <pc:spChg chg="del">
          <ac:chgData name="Yann Debray" userId="1ebe68dc-eb7a-4e48-a4a6-5c66058e557c" providerId="ADAL" clId="{2170F1B0-C4F5-43C9-9FA1-09C73D889E97}" dt="2024-11-11T04:11:59.189" v="464" actId="478"/>
          <ac:spMkLst>
            <pc:docMk/>
            <pc:sldMk cId="452715475" sldId="2145706627"/>
            <ac:spMk id="5" creationId="{801FCFD7-E29D-D6EB-11C2-EAE5AFFB4265}"/>
          </ac:spMkLst>
        </pc:spChg>
        <pc:picChg chg="add mod">
          <ac:chgData name="Yann Debray" userId="1ebe68dc-eb7a-4e48-a4a6-5c66058e557c" providerId="ADAL" clId="{2170F1B0-C4F5-43C9-9FA1-09C73D889E97}" dt="2024-11-11T04:12:20.534" v="468" actId="26606"/>
          <ac:picMkLst>
            <pc:docMk/>
            <pc:sldMk cId="452715475" sldId="2145706627"/>
            <ac:picMk id="7" creationId="{030CB388-1D9F-DC90-D444-63553DCDF443}"/>
          </ac:picMkLst>
        </pc:picChg>
      </pc:sldChg>
      <pc:sldChg chg="new del">
        <pc:chgData name="Yann Debray" userId="1ebe68dc-eb7a-4e48-a4a6-5c66058e557c" providerId="ADAL" clId="{2170F1B0-C4F5-43C9-9FA1-09C73D889E97}" dt="2024-11-11T04:11:51.643" v="462" actId="680"/>
        <pc:sldMkLst>
          <pc:docMk/>
          <pc:sldMk cId="1308460308" sldId="2145706627"/>
        </pc:sldMkLst>
      </pc:sldChg>
      <pc:sldChg chg="add">
        <pc:chgData name="Yann Debray" userId="1ebe68dc-eb7a-4e48-a4a6-5c66058e557c" providerId="ADAL" clId="{2170F1B0-C4F5-43C9-9FA1-09C73D889E97}" dt="2024-11-11T04:13:19.478" v="482"/>
        <pc:sldMkLst>
          <pc:docMk/>
          <pc:sldMk cId="3411754889" sldId="2145706627"/>
        </pc:sldMkLst>
      </pc:sldChg>
      <pc:sldChg chg="addSp delSp modSp new del mod modAnim">
        <pc:chgData name="Yann Debray" userId="1ebe68dc-eb7a-4e48-a4a6-5c66058e557c" providerId="ADAL" clId="{2170F1B0-C4F5-43C9-9FA1-09C73D889E97}" dt="2024-11-11T04:13:15.949" v="481" actId="2696"/>
        <pc:sldMkLst>
          <pc:docMk/>
          <pc:sldMk cId="1449090572" sldId="2145706628"/>
        </pc:sldMkLst>
        <pc:spChg chg="del">
          <ac:chgData name="Yann Debray" userId="1ebe68dc-eb7a-4e48-a4a6-5c66058e557c" providerId="ADAL" clId="{2170F1B0-C4F5-43C9-9FA1-09C73D889E97}" dt="2024-11-11T04:12:29.359" v="472" actId="478"/>
          <ac:spMkLst>
            <pc:docMk/>
            <pc:sldMk cId="1449090572" sldId="2145706628"/>
            <ac:spMk id="3" creationId="{ABE1C238-D10D-B575-40DC-69D78A534748}"/>
          </ac:spMkLst>
        </pc:spChg>
        <pc:spChg chg="del">
          <ac:chgData name="Yann Debray" userId="1ebe68dc-eb7a-4e48-a4a6-5c66058e557c" providerId="ADAL" clId="{2170F1B0-C4F5-43C9-9FA1-09C73D889E97}" dt="2024-11-11T04:12:29.359" v="472" actId="478"/>
          <ac:spMkLst>
            <pc:docMk/>
            <pc:sldMk cId="1449090572" sldId="2145706628"/>
            <ac:spMk id="4" creationId="{DA096544-E92C-4370-F0CC-09005217E62E}"/>
          </ac:spMkLst>
        </pc:spChg>
        <pc:spChg chg="del">
          <ac:chgData name="Yann Debray" userId="1ebe68dc-eb7a-4e48-a4a6-5c66058e557c" providerId="ADAL" clId="{2170F1B0-C4F5-43C9-9FA1-09C73D889E97}" dt="2024-11-11T04:12:29.359" v="472" actId="478"/>
          <ac:spMkLst>
            <pc:docMk/>
            <pc:sldMk cId="1449090572" sldId="2145706628"/>
            <ac:spMk id="5" creationId="{48148C64-FF66-724E-1E26-F5EE3871D6D3}"/>
          </ac:spMkLst>
        </pc:spChg>
        <pc:spChg chg="add mod">
          <ac:chgData name="Yann Debray" userId="1ebe68dc-eb7a-4e48-a4a6-5c66058e557c" providerId="ADAL" clId="{2170F1B0-C4F5-43C9-9FA1-09C73D889E97}" dt="2024-11-11T04:12:30.264" v="473"/>
          <ac:spMkLst>
            <pc:docMk/>
            <pc:sldMk cId="1449090572" sldId="2145706628"/>
            <ac:spMk id="6" creationId="{B91C5F96-3F8C-3EE3-EE2D-5D4EC92D6BFC}"/>
          </ac:spMkLst>
        </pc:spChg>
        <pc:spChg chg="add mod">
          <ac:chgData name="Yann Debray" userId="1ebe68dc-eb7a-4e48-a4a6-5c66058e557c" providerId="ADAL" clId="{2170F1B0-C4F5-43C9-9FA1-09C73D889E97}" dt="2024-11-11T04:12:31.384" v="474"/>
          <ac:spMkLst>
            <pc:docMk/>
            <pc:sldMk cId="1449090572" sldId="2145706628"/>
            <ac:spMk id="7" creationId="{50A27501-EAC4-1ACD-50F3-9837C6B088D4}"/>
          </ac:spMkLst>
        </pc:spChg>
        <pc:spChg chg="add mod">
          <ac:chgData name="Yann Debray" userId="1ebe68dc-eb7a-4e48-a4a6-5c66058e557c" providerId="ADAL" clId="{2170F1B0-C4F5-43C9-9FA1-09C73D889E97}" dt="2024-11-11T04:12:30.264" v="473"/>
          <ac:spMkLst>
            <pc:docMk/>
            <pc:sldMk cId="1449090572" sldId="2145706628"/>
            <ac:spMk id="9" creationId="{9801B12D-E70D-7CD4-8A2D-08A48EEF4F1B}"/>
          </ac:spMkLst>
        </pc:spChg>
        <pc:picChg chg="add mod">
          <ac:chgData name="Yann Debray" userId="1ebe68dc-eb7a-4e48-a4a6-5c66058e557c" providerId="ADAL" clId="{2170F1B0-C4F5-43C9-9FA1-09C73D889E97}" dt="2024-11-11T04:12:30.264" v="473"/>
          <ac:picMkLst>
            <pc:docMk/>
            <pc:sldMk cId="1449090572" sldId="2145706628"/>
            <ac:picMk id="8" creationId="{DDDD1B1C-51AB-1C97-2FE8-0F435CAEE6A3}"/>
          </ac:picMkLst>
        </pc:picChg>
        <pc:picChg chg="add mod modCrop">
          <ac:chgData name="Yann Debray" userId="1ebe68dc-eb7a-4e48-a4a6-5c66058e557c" providerId="ADAL" clId="{2170F1B0-C4F5-43C9-9FA1-09C73D889E97}" dt="2024-11-11T04:13:00.751" v="480" actId="732"/>
          <ac:picMkLst>
            <pc:docMk/>
            <pc:sldMk cId="1449090572" sldId="2145706628"/>
            <ac:picMk id="11" creationId="{CF4FB111-F41B-09A9-0B47-23FF6038AB6E}"/>
          </ac:picMkLst>
        </pc:picChg>
      </pc:sldChg>
      <pc:sldChg chg="new del">
        <pc:chgData name="Yann Debray" userId="1ebe68dc-eb7a-4e48-a4a6-5c66058e557c" providerId="ADAL" clId="{2170F1B0-C4F5-43C9-9FA1-09C73D889E97}" dt="2024-11-11T04:12:25.612" v="470" actId="680"/>
        <pc:sldMkLst>
          <pc:docMk/>
          <pc:sldMk cId="1612573820" sldId="2145706628"/>
        </pc:sldMkLst>
      </pc:sldChg>
      <pc:sldChg chg="add">
        <pc:chgData name="Yann Debray" userId="1ebe68dc-eb7a-4e48-a4a6-5c66058e557c" providerId="ADAL" clId="{2170F1B0-C4F5-43C9-9FA1-09C73D889E97}" dt="2024-11-11T04:13:19.478" v="482"/>
        <pc:sldMkLst>
          <pc:docMk/>
          <pc:sldMk cId="2026643956" sldId="2145706628"/>
        </pc:sldMkLst>
      </pc:sldChg>
      <pc:sldChg chg="addSp delSp modSp new mod modClrScheme chgLayout">
        <pc:chgData name="Yann Debray" userId="1ebe68dc-eb7a-4e48-a4a6-5c66058e557c" providerId="ADAL" clId="{2170F1B0-C4F5-43C9-9FA1-09C73D889E97}" dt="2024-11-11T05:01:11.006" v="598" actId="700"/>
        <pc:sldMkLst>
          <pc:docMk/>
          <pc:sldMk cId="3402430644" sldId="2145706629"/>
        </pc:sldMkLst>
        <pc:spChg chg="del">
          <ac:chgData name="Yann Debray" userId="1ebe68dc-eb7a-4e48-a4a6-5c66058e557c" providerId="ADAL" clId="{2170F1B0-C4F5-43C9-9FA1-09C73D889E97}" dt="2024-11-11T04:13:40.143" v="488" actId="26606"/>
          <ac:spMkLst>
            <pc:docMk/>
            <pc:sldMk cId="3402430644" sldId="2145706629"/>
            <ac:spMk id="2" creationId="{3B74370E-5E92-FDD5-804D-635B8D3B5523}"/>
          </ac:spMkLst>
        </pc:spChg>
        <pc:spChg chg="del">
          <ac:chgData name="Yann Debray" userId="1ebe68dc-eb7a-4e48-a4a6-5c66058e557c" providerId="ADAL" clId="{2170F1B0-C4F5-43C9-9FA1-09C73D889E97}" dt="2024-11-11T04:13:32.319" v="484" actId="478"/>
          <ac:spMkLst>
            <pc:docMk/>
            <pc:sldMk cId="3402430644" sldId="2145706629"/>
            <ac:spMk id="3" creationId="{6B903CD1-0E72-8916-F68E-4C6CE64A92EE}"/>
          </ac:spMkLst>
        </pc:spChg>
        <pc:spChg chg="del">
          <ac:chgData name="Yann Debray" userId="1ebe68dc-eb7a-4e48-a4a6-5c66058e557c" providerId="ADAL" clId="{2170F1B0-C4F5-43C9-9FA1-09C73D889E97}" dt="2024-11-11T04:13:32.319" v="484" actId="478"/>
          <ac:spMkLst>
            <pc:docMk/>
            <pc:sldMk cId="3402430644" sldId="2145706629"/>
            <ac:spMk id="4" creationId="{B4418A40-EB9C-52C9-96DA-F441F667EF50}"/>
          </ac:spMkLst>
        </pc:spChg>
        <pc:spChg chg="del">
          <ac:chgData name="Yann Debray" userId="1ebe68dc-eb7a-4e48-a4a6-5c66058e557c" providerId="ADAL" clId="{2170F1B0-C4F5-43C9-9FA1-09C73D889E97}" dt="2024-11-11T04:13:32.319" v="484" actId="478"/>
          <ac:spMkLst>
            <pc:docMk/>
            <pc:sldMk cId="3402430644" sldId="2145706629"/>
            <ac:spMk id="5" creationId="{20128F5D-6E15-7ED5-D89F-CF8469BA4874}"/>
          </ac:spMkLst>
        </pc:spChg>
        <pc:spChg chg="mod ord">
          <ac:chgData name="Yann Debray" userId="1ebe68dc-eb7a-4e48-a4a6-5c66058e557c" providerId="ADAL" clId="{2170F1B0-C4F5-43C9-9FA1-09C73D889E97}" dt="2024-11-11T05:01:11.006" v="598" actId="700"/>
          <ac:spMkLst>
            <pc:docMk/>
            <pc:sldMk cId="3402430644" sldId="2145706629"/>
            <ac:spMk id="8" creationId="{A3222B42-4D68-379F-992C-23023DEFC73E}"/>
          </ac:spMkLst>
        </pc:spChg>
        <pc:spChg chg="mod ord">
          <ac:chgData name="Yann Debray" userId="1ebe68dc-eb7a-4e48-a4a6-5c66058e557c" providerId="ADAL" clId="{2170F1B0-C4F5-43C9-9FA1-09C73D889E97}" dt="2024-11-11T05:01:11.006" v="598" actId="700"/>
          <ac:spMkLst>
            <pc:docMk/>
            <pc:sldMk cId="3402430644" sldId="2145706629"/>
            <ac:spMk id="9" creationId="{0FCF9C3B-7F1D-ACA2-084D-89252300E3A1}"/>
          </ac:spMkLst>
        </pc:spChg>
        <pc:spChg chg="add del mod ord">
          <ac:chgData name="Yann Debray" userId="1ebe68dc-eb7a-4e48-a4a6-5c66058e557c" providerId="ADAL" clId="{2170F1B0-C4F5-43C9-9FA1-09C73D889E97}" dt="2024-11-11T05:01:11.006" v="598" actId="700"/>
          <ac:spMkLst>
            <pc:docMk/>
            <pc:sldMk cId="3402430644" sldId="2145706629"/>
            <ac:spMk id="10" creationId="{41B997A6-549E-C463-48D0-B466EABD6DC0}"/>
          </ac:spMkLst>
        </pc:spChg>
        <pc:spChg chg="add del mod ord">
          <ac:chgData name="Yann Debray" userId="1ebe68dc-eb7a-4e48-a4a6-5c66058e557c" providerId="ADAL" clId="{2170F1B0-C4F5-43C9-9FA1-09C73D889E97}" dt="2024-11-11T05:01:11.006" v="598" actId="700"/>
          <ac:spMkLst>
            <pc:docMk/>
            <pc:sldMk cId="3402430644" sldId="2145706629"/>
            <ac:spMk id="11" creationId="{79EB541A-A635-69C0-FFDA-6B9419BA05E8}"/>
          </ac:spMkLst>
        </pc:spChg>
        <pc:spChg chg="add del mod">
          <ac:chgData name="Yann Debray" userId="1ebe68dc-eb7a-4e48-a4a6-5c66058e557c" providerId="ADAL" clId="{2170F1B0-C4F5-43C9-9FA1-09C73D889E97}" dt="2024-11-11T05:01:11.006" v="598" actId="700"/>
          <ac:spMkLst>
            <pc:docMk/>
            <pc:sldMk cId="3402430644" sldId="2145706629"/>
            <ac:spMk id="12" creationId="{93D1ADAA-1505-C2A6-3D06-5EB68537D89C}"/>
          </ac:spMkLst>
        </pc:spChg>
        <pc:spChg chg="add del mod ord">
          <ac:chgData name="Yann Debray" userId="1ebe68dc-eb7a-4e48-a4a6-5c66058e557c" providerId="ADAL" clId="{2170F1B0-C4F5-43C9-9FA1-09C73D889E97}" dt="2024-11-11T05:01:11.006" v="598" actId="700"/>
          <ac:spMkLst>
            <pc:docMk/>
            <pc:sldMk cId="3402430644" sldId="2145706629"/>
            <ac:spMk id="13" creationId="{0FCB59D0-3813-5D4E-E952-7F4E002EB70B}"/>
          </ac:spMkLst>
        </pc:spChg>
        <pc:spChg chg="add del mod">
          <ac:chgData name="Yann Debray" userId="1ebe68dc-eb7a-4e48-a4a6-5c66058e557c" providerId="ADAL" clId="{2170F1B0-C4F5-43C9-9FA1-09C73D889E97}" dt="2024-11-11T05:01:11.006" v="598" actId="700"/>
          <ac:spMkLst>
            <pc:docMk/>
            <pc:sldMk cId="3402430644" sldId="2145706629"/>
            <ac:spMk id="14" creationId="{E1B805C0-8E16-227C-A706-38D2A064AA5A}"/>
          </ac:spMkLst>
        </pc:spChg>
        <pc:picChg chg="add mod">
          <ac:chgData name="Yann Debray" userId="1ebe68dc-eb7a-4e48-a4a6-5c66058e557c" providerId="ADAL" clId="{2170F1B0-C4F5-43C9-9FA1-09C73D889E97}" dt="2024-11-11T04:13:40.143" v="488" actId="26606"/>
          <ac:picMkLst>
            <pc:docMk/>
            <pc:sldMk cId="3402430644" sldId="2145706629"/>
            <ac:picMk id="7" creationId="{EE6570B7-C368-326C-A48D-C92316D24670}"/>
          </ac:picMkLst>
        </pc:picChg>
      </pc:sldChg>
      <pc:sldChg chg="addSp delSp modSp add del mod addAnim delAnim">
        <pc:chgData name="Yann Debray" userId="1ebe68dc-eb7a-4e48-a4a6-5c66058e557c" providerId="ADAL" clId="{2170F1B0-C4F5-43C9-9FA1-09C73D889E97}" dt="2024-11-11T04:15:01.322" v="496" actId="2696"/>
        <pc:sldMkLst>
          <pc:docMk/>
          <pc:sldMk cId="834958408" sldId="2145706630"/>
        </pc:sldMkLst>
        <pc:spChg chg="add del mod">
          <ac:chgData name="Yann Debray" userId="1ebe68dc-eb7a-4e48-a4a6-5c66058e557c" providerId="ADAL" clId="{2170F1B0-C4F5-43C9-9FA1-09C73D889E97}" dt="2024-11-11T04:14:34.142" v="494" actId="21"/>
          <ac:spMkLst>
            <pc:docMk/>
            <pc:sldMk cId="834958408" sldId="2145706630"/>
            <ac:spMk id="3" creationId="{2603FE59-07E0-DC1E-3F7D-04062F136AB9}"/>
          </ac:spMkLst>
        </pc:spChg>
        <pc:spChg chg="add del ord">
          <ac:chgData name="Yann Debray" userId="1ebe68dc-eb7a-4e48-a4a6-5c66058e557c" providerId="ADAL" clId="{2170F1B0-C4F5-43C9-9FA1-09C73D889E97}" dt="2024-11-11T04:14:39.779" v="495" actId="171"/>
          <ac:spMkLst>
            <pc:docMk/>
            <pc:sldMk cId="834958408" sldId="2145706630"/>
            <ac:spMk id="15" creationId="{66FF929F-D303-D753-8E77-80DAE0F25F53}"/>
          </ac:spMkLst>
        </pc:spChg>
        <pc:spChg chg="mod ord">
          <ac:chgData name="Yann Debray" userId="1ebe68dc-eb7a-4e48-a4a6-5c66058e557c" providerId="ADAL" clId="{2170F1B0-C4F5-43C9-9FA1-09C73D889E97}" dt="2024-11-11T04:14:29.315" v="492" actId="167"/>
          <ac:spMkLst>
            <pc:docMk/>
            <pc:sldMk cId="834958408" sldId="2145706630"/>
            <ac:spMk id="17" creationId="{00296702-E31D-9C0B-EF5E-D5DA95AE0C1E}"/>
          </ac:spMkLst>
        </pc:spChg>
      </pc:sldChg>
      <pc:sldChg chg="add">
        <pc:chgData name="Yann Debray" userId="1ebe68dc-eb7a-4e48-a4a6-5c66058e557c" providerId="ADAL" clId="{2170F1B0-C4F5-43C9-9FA1-09C73D889E97}" dt="2024-11-11T04:15:04.714" v="497"/>
        <pc:sldMkLst>
          <pc:docMk/>
          <pc:sldMk cId="2430655177" sldId="2145706630"/>
        </pc:sldMkLst>
      </pc:sldChg>
      <pc:sldChg chg="modSp add mod">
        <pc:chgData name="Yann Debray" userId="1ebe68dc-eb7a-4e48-a4a6-5c66058e557c" providerId="ADAL" clId="{2170F1B0-C4F5-43C9-9FA1-09C73D889E97}" dt="2024-11-11T04:15:26.738" v="499" actId="6549"/>
        <pc:sldMkLst>
          <pc:docMk/>
          <pc:sldMk cId="3522903243" sldId="2145706631"/>
        </pc:sldMkLst>
        <pc:spChg chg="mod">
          <ac:chgData name="Yann Debray" userId="1ebe68dc-eb7a-4e48-a4a6-5c66058e557c" providerId="ADAL" clId="{2170F1B0-C4F5-43C9-9FA1-09C73D889E97}" dt="2024-11-11T04:15:26.738" v="499" actId="6549"/>
          <ac:spMkLst>
            <pc:docMk/>
            <pc:sldMk cId="3522903243" sldId="2145706631"/>
            <ac:spMk id="3" creationId="{8342067C-E02E-2333-DFB4-FAD3FC1FE50E}"/>
          </ac:spMkLst>
        </pc:spChg>
      </pc:sldChg>
      <pc:sldChg chg="addSp delSp modSp new mod modClrScheme chgLayout">
        <pc:chgData name="Yann Debray" userId="1ebe68dc-eb7a-4e48-a4a6-5c66058e557c" providerId="ADAL" clId="{2170F1B0-C4F5-43C9-9FA1-09C73D889E97}" dt="2024-11-11T05:02:00.953" v="606" actId="732"/>
        <pc:sldMkLst>
          <pc:docMk/>
          <pc:sldMk cId="132129020" sldId="2145706632"/>
        </pc:sldMkLst>
        <pc:spChg chg="del mod ord">
          <ac:chgData name="Yann Debray" userId="1ebe68dc-eb7a-4e48-a4a6-5c66058e557c" providerId="ADAL" clId="{2170F1B0-C4F5-43C9-9FA1-09C73D889E97}" dt="2024-11-11T05:01:33.497" v="600" actId="700"/>
          <ac:spMkLst>
            <pc:docMk/>
            <pc:sldMk cId="132129020" sldId="2145706632"/>
            <ac:spMk id="2" creationId="{CFFB2E24-93C0-AD12-DAC1-42ED26D3EA53}"/>
          </ac:spMkLst>
        </pc:spChg>
        <pc:spChg chg="del mod ord">
          <ac:chgData name="Yann Debray" userId="1ebe68dc-eb7a-4e48-a4a6-5c66058e557c" providerId="ADAL" clId="{2170F1B0-C4F5-43C9-9FA1-09C73D889E97}" dt="2024-11-11T05:01:38.987" v="601" actId="478"/>
          <ac:spMkLst>
            <pc:docMk/>
            <pc:sldMk cId="132129020" sldId="2145706632"/>
            <ac:spMk id="3" creationId="{74C7E799-7EBB-CE6C-F36F-61D517DD7F33}"/>
          </ac:spMkLst>
        </pc:spChg>
        <pc:spChg chg="del mod ord">
          <ac:chgData name="Yann Debray" userId="1ebe68dc-eb7a-4e48-a4a6-5c66058e557c" providerId="ADAL" clId="{2170F1B0-C4F5-43C9-9FA1-09C73D889E97}" dt="2024-11-11T05:01:33.497" v="600" actId="700"/>
          <ac:spMkLst>
            <pc:docMk/>
            <pc:sldMk cId="132129020" sldId="2145706632"/>
            <ac:spMk id="4" creationId="{7B1E4A28-27BE-0802-8070-BA9D6AE870DC}"/>
          </ac:spMkLst>
        </pc:spChg>
        <pc:spChg chg="del mod ord">
          <ac:chgData name="Yann Debray" userId="1ebe68dc-eb7a-4e48-a4a6-5c66058e557c" providerId="ADAL" clId="{2170F1B0-C4F5-43C9-9FA1-09C73D889E97}" dt="2024-11-11T05:01:33.497" v="600" actId="700"/>
          <ac:spMkLst>
            <pc:docMk/>
            <pc:sldMk cId="132129020" sldId="2145706632"/>
            <ac:spMk id="5" creationId="{7A9BCF16-4C29-7F8B-9EE8-EB9EB59C9DB9}"/>
          </ac:spMkLst>
        </pc:spChg>
        <pc:spChg chg="del mod ord">
          <ac:chgData name="Yann Debray" userId="1ebe68dc-eb7a-4e48-a4a6-5c66058e557c" providerId="ADAL" clId="{2170F1B0-C4F5-43C9-9FA1-09C73D889E97}" dt="2024-11-11T05:01:38.987" v="601" actId="478"/>
          <ac:spMkLst>
            <pc:docMk/>
            <pc:sldMk cId="132129020" sldId="2145706632"/>
            <ac:spMk id="6" creationId="{46949DA4-A2B3-7BD4-35E3-5EE0A16A75DC}"/>
          </ac:spMkLst>
        </pc:spChg>
        <pc:spChg chg="add mod ord">
          <ac:chgData name="Yann Debray" userId="1ebe68dc-eb7a-4e48-a4a6-5c66058e557c" providerId="ADAL" clId="{2170F1B0-C4F5-43C9-9FA1-09C73D889E97}" dt="2024-11-11T05:01:33.497" v="600" actId="700"/>
          <ac:spMkLst>
            <pc:docMk/>
            <pc:sldMk cId="132129020" sldId="2145706632"/>
            <ac:spMk id="7" creationId="{BB5324A9-7544-03AA-5AF7-E0AD2C2AF417}"/>
          </ac:spMkLst>
        </pc:spChg>
        <pc:spChg chg="add del mod ord">
          <ac:chgData name="Yann Debray" userId="1ebe68dc-eb7a-4e48-a4a6-5c66058e557c" providerId="ADAL" clId="{2170F1B0-C4F5-43C9-9FA1-09C73D889E97}" dt="2024-11-11T05:01:38.987" v="601" actId="478"/>
          <ac:spMkLst>
            <pc:docMk/>
            <pc:sldMk cId="132129020" sldId="2145706632"/>
            <ac:spMk id="8" creationId="{61ADE3D4-B14F-EE12-0B46-5DA71B9EAB30}"/>
          </ac:spMkLst>
        </pc:spChg>
        <pc:spChg chg="add del mod ord">
          <ac:chgData name="Yann Debray" userId="1ebe68dc-eb7a-4e48-a4a6-5c66058e557c" providerId="ADAL" clId="{2170F1B0-C4F5-43C9-9FA1-09C73D889E97}" dt="2024-11-11T05:01:38.987" v="601" actId="478"/>
          <ac:spMkLst>
            <pc:docMk/>
            <pc:sldMk cId="132129020" sldId="2145706632"/>
            <ac:spMk id="9" creationId="{FE82FA55-3970-15B4-41FB-C207057DBBF0}"/>
          </ac:spMkLst>
        </pc:spChg>
        <pc:spChg chg="add del mod ord">
          <ac:chgData name="Yann Debray" userId="1ebe68dc-eb7a-4e48-a4a6-5c66058e557c" providerId="ADAL" clId="{2170F1B0-C4F5-43C9-9FA1-09C73D889E97}" dt="2024-11-11T05:01:38.987" v="601" actId="478"/>
          <ac:spMkLst>
            <pc:docMk/>
            <pc:sldMk cId="132129020" sldId="2145706632"/>
            <ac:spMk id="10" creationId="{A97C5016-87C3-14C8-DB87-80A14EAEDAD7}"/>
          </ac:spMkLst>
        </pc:spChg>
        <pc:picChg chg="add mod modCrop">
          <ac:chgData name="Yann Debray" userId="1ebe68dc-eb7a-4e48-a4a6-5c66058e557c" providerId="ADAL" clId="{2170F1B0-C4F5-43C9-9FA1-09C73D889E97}" dt="2024-11-11T05:02:00.953" v="606" actId="732"/>
          <ac:picMkLst>
            <pc:docMk/>
            <pc:sldMk cId="132129020" sldId="2145706632"/>
            <ac:picMk id="12" creationId="{9B6ED032-F16E-C4C6-7C79-2EC06AA7CF92}"/>
          </ac:picMkLst>
        </pc:picChg>
      </pc:sldChg>
      <pc:sldChg chg="add del">
        <pc:chgData name="Yann Debray" userId="1ebe68dc-eb7a-4e48-a4a6-5c66058e557c" providerId="ADAL" clId="{2170F1B0-C4F5-43C9-9FA1-09C73D889E97}" dt="2024-11-11T04:15:31.618" v="501" actId="47"/>
        <pc:sldMkLst>
          <pc:docMk/>
          <pc:sldMk cId="2573010742" sldId="2145706632"/>
        </pc:sldMkLst>
      </pc:sldChg>
      <pc:sldMasterChg chg="delSldLayout modSldLayout">
        <pc:chgData name="Yann Debray" userId="1ebe68dc-eb7a-4e48-a4a6-5c66058e557c" providerId="ADAL" clId="{2170F1B0-C4F5-43C9-9FA1-09C73D889E97}" dt="2024-11-11T04:17:45.455" v="515" actId="1076"/>
        <pc:sldMasterMkLst>
          <pc:docMk/>
          <pc:sldMasterMk cId="1999713800" sldId="2147483696"/>
        </pc:sldMasterMkLst>
        <pc:sldLayoutChg chg="addSp modSp mod">
          <pc:chgData name="Yann Debray" userId="1ebe68dc-eb7a-4e48-a4a6-5c66058e557c" providerId="ADAL" clId="{2170F1B0-C4F5-43C9-9FA1-09C73D889E97}" dt="2024-11-11T04:17:45.455" v="515" actId="1076"/>
          <pc:sldLayoutMkLst>
            <pc:docMk/>
            <pc:sldMasterMk cId="1999713800" sldId="2147483696"/>
            <pc:sldLayoutMk cId="3321745044" sldId="2147483698"/>
          </pc:sldLayoutMkLst>
          <pc:picChg chg="add mod">
            <ac:chgData name="Yann Debray" userId="1ebe68dc-eb7a-4e48-a4a6-5c66058e557c" providerId="ADAL" clId="{2170F1B0-C4F5-43C9-9FA1-09C73D889E97}" dt="2024-11-11T04:17:45.455" v="515" actId="1076"/>
            <ac:picMkLst>
              <pc:docMk/>
              <pc:sldMasterMk cId="1999713800" sldId="2147483696"/>
              <pc:sldLayoutMk cId="3321745044" sldId="2147483698"/>
              <ac:picMk id="5" creationId="{1CFF85BB-81B6-D6AF-4152-B1C746F47B41}"/>
            </ac:picMkLst>
          </pc:picChg>
        </pc:sldLayoutChg>
        <pc:sldLayoutChg chg="del">
          <pc:chgData name="Yann Debray" userId="1ebe68dc-eb7a-4e48-a4a6-5c66058e557c" providerId="ADAL" clId="{2170F1B0-C4F5-43C9-9FA1-09C73D889E97}" dt="2024-11-11T03:51:57.062" v="254" actId="47"/>
          <pc:sldLayoutMkLst>
            <pc:docMk/>
            <pc:sldMasterMk cId="1999713800" sldId="2147483696"/>
            <pc:sldLayoutMk cId="3419515029" sldId="214748373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66BC1D-7EBA-430D-A65D-1F0A041EEB70}" type="doc">
      <dgm:prSet loTypeId="urn:microsoft.com/office/officeart/2005/8/layout/process1" loCatId="process" qsTypeId="urn:microsoft.com/office/officeart/2005/8/quickstyle/simple1" qsCatId="simple" csTypeId="urn:microsoft.com/office/officeart/2005/8/colors/colorful2" csCatId="colorful" phldr="1"/>
      <dgm:spPr/>
    </dgm:pt>
    <dgm:pt modelId="{38D0D3C8-1EAB-4617-96AB-2D90C9EE5C82}">
      <dgm:prSet phldrT="[Texte]"/>
      <dgm:spPr/>
      <dgm:t>
        <a:bodyPr/>
        <a:lstStyle/>
        <a:p>
          <a:r>
            <a:rPr lang="de-DE" dirty="0"/>
            <a:t>Tag generation</a:t>
          </a:r>
        </a:p>
      </dgm:t>
    </dgm:pt>
    <dgm:pt modelId="{052FAE57-2AF8-40F4-BAC2-5DB9F5432B63}" type="parTrans" cxnId="{D72729F2-E9CC-4119-87BD-B3F62EC1DB46}">
      <dgm:prSet/>
      <dgm:spPr/>
      <dgm:t>
        <a:bodyPr/>
        <a:lstStyle/>
        <a:p>
          <a:endParaRPr lang="de-DE"/>
        </a:p>
      </dgm:t>
    </dgm:pt>
    <dgm:pt modelId="{07F61A73-9340-4ABA-BE1C-EC8A681E2D93}" type="sibTrans" cxnId="{D72729F2-E9CC-4119-87BD-B3F62EC1DB46}">
      <dgm:prSet/>
      <dgm:spPr/>
      <dgm:t>
        <a:bodyPr/>
        <a:lstStyle/>
        <a:p>
          <a:endParaRPr lang="de-DE"/>
        </a:p>
      </dgm:t>
    </dgm:pt>
    <dgm:pt modelId="{F4E5B9BC-E919-4F9D-9D0D-3E4ED1F5BB3F}">
      <dgm:prSet phldrT="[Texte]"/>
      <dgm:spPr/>
      <dgm:t>
        <a:bodyPr/>
        <a:lstStyle/>
        <a:p>
          <a:r>
            <a:rPr lang="de-DE" dirty="0"/>
            <a:t>Graph</a:t>
          </a:r>
          <a:br>
            <a:rPr lang="de-DE" dirty="0"/>
          </a:br>
          <a:r>
            <a:rPr lang="de-DE" dirty="0" err="1"/>
            <a:t>drawing</a:t>
          </a:r>
          <a:endParaRPr lang="de-DE" dirty="0"/>
        </a:p>
      </dgm:t>
    </dgm:pt>
    <dgm:pt modelId="{CB2E6822-F370-490C-B07D-E5CC995EB445}" type="parTrans" cxnId="{308D60E9-AED6-4F45-A797-E2F492909213}">
      <dgm:prSet/>
      <dgm:spPr/>
      <dgm:t>
        <a:bodyPr/>
        <a:lstStyle/>
        <a:p>
          <a:endParaRPr lang="de-DE"/>
        </a:p>
      </dgm:t>
    </dgm:pt>
    <dgm:pt modelId="{51D543E0-28F8-49C5-B229-290B017C47C1}" type="sibTrans" cxnId="{308D60E9-AED6-4F45-A797-E2F492909213}">
      <dgm:prSet/>
      <dgm:spPr/>
      <dgm:t>
        <a:bodyPr/>
        <a:lstStyle/>
        <a:p>
          <a:endParaRPr lang="de-DE"/>
        </a:p>
      </dgm:t>
    </dgm:pt>
    <dgm:pt modelId="{89B05C6C-CBAC-4DC9-98BA-010D6D8D2D21}" type="pres">
      <dgm:prSet presAssocID="{0A66BC1D-7EBA-430D-A65D-1F0A041EEB70}" presName="Name0" presStyleCnt="0">
        <dgm:presLayoutVars>
          <dgm:dir/>
          <dgm:resizeHandles val="exact"/>
        </dgm:presLayoutVars>
      </dgm:prSet>
      <dgm:spPr/>
    </dgm:pt>
    <dgm:pt modelId="{4C5824E7-EA9C-430B-AD83-2720B163B7DF}" type="pres">
      <dgm:prSet presAssocID="{38D0D3C8-1EAB-4617-96AB-2D90C9EE5C82}" presName="node" presStyleLbl="node1" presStyleIdx="0" presStyleCnt="2">
        <dgm:presLayoutVars>
          <dgm:bulletEnabled val="1"/>
        </dgm:presLayoutVars>
      </dgm:prSet>
      <dgm:spPr/>
    </dgm:pt>
    <dgm:pt modelId="{68E091BF-6EB9-48FB-A96E-F88477E30017}" type="pres">
      <dgm:prSet presAssocID="{07F61A73-9340-4ABA-BE1C-EC8A681E2D93}" presName="sibTrans" presStyleLbl="sibTrans2D1" presStyleIdx="0" presStyleCnt="1"/>
      <dgm:spPr/>
    </dgm:pt>
    <dgm:pt modelId="{89A86BED-1AC1-495E-AB48-55EE6D35A29B}" type="pres">
      <dgm:prSet presAssocID="{07F61A73-9340-4ABA-BE1C-EC8A681E2D93}" presName="connectorText" presStyleLbl="sibTrans2D1" presStyleIdx="0" presStyleCnt="1"/>
      <dgm:spPr/>
    </dgm:pt>
    <dgm:pt modelId="{3B25DCC5-DF1D-4FD2-9AB6-26CC50790326}" type="pres">
      <dgm:prSet presAssocID="{F4E5B9BC-E919-4F9D-9D0D-3E4ED1F5BB3F}" presName="node" presStyleLbl="node1" presStyleIdx="1" presStyleCnt="2">
        <dgm:presLayoutVars>
          <dgm:bulletEnabled val="1"/>
        </dgm:presLayoutVars>
      </dgm:prSet>
      <dgm:spPr/>
    </dgm:pt>
  </dgm:ptLst>
  <dgm:cxnLst>
    <dgm:cxn modelId="{1AF82F43-0F1C-495E-BE93-116697B76345}" type="presOf" srcId="{07F61A73-9340-4ABA-BE1C-EC8A681E2D93}" destId="{89A86BED-1AC1-495E-AB48-55EE6D35A29B}" srcOrd="1" destOrd="0" presId="urn:microsoft.com/office/officeart/2005/8/layout/process1"/>
    <dgm:cxn modelId="{167C036D-CB7F-42C8-B8F2-4FB0FBA393B4}" type="presOf" srcId="{07F61A73-9340-4ABA-BE1C-EC8A681E2D93}" destId="{68E091BF-6EB9-48FB-A96E-F88477E30017}" srcOrd="0" destOrd="0" presId="urn:microsoft.com/office/officeart/2005/8/layout/process1"/>
    <dgm:cxn modelId="{874E2297-0B2B-48DC-9B50-F09DA4C00915}" type="presOf" srcId="{0A66BC1D-7EBA-430D-A65D-1F0A041EEB70}" destId="{89B05C6C-CBAC-4DC9-98BA-010D6D8D2D21}" srcOrd="0" destOrd="0" presId="urn:microsoft.com/office/officeart/2005/8/layout/process1"/>
    <dgm:cxn modelId="{194B75B5-8473-4226-942F-B9D34C30AD30}" type="presOf" srcId="{F4E5B9BC-E919-4F9D-9D0D-3E4ED1F5BB3F}" destId="{3B25DCC5-DF1D-4FD2-9AB6-26CC50790326}" srcOrd="0" destOrd="0" presId="urn:microsoft.com/office/officeart/2005/8/layout/process1"/>
    <dgm:cxn modelId="{3DDB67CB-5FCC-42CA-8AE3-1D4B730B7170}" type="presOf" srcId="{38D0D3C8-1EAB-4617-96AB-2D90C9EE5C82}" destId="{4C5824E7-EA9C-430B-AD83-2720B163B7DF}" srcOrd="0" destOrd="0" presId="urn:microsoft.com/office/officeart/2005/8/layout/process1"/>
    <dgm:cxn modelId="{308D60E9-AED6-4F45-A797-E2F492909213}" srcId="{0A66BC1D-7EBA-430D-A65D-1F0A041EEB70}" destId="{F4E5B9BC-E919-4F9D-9D0D-3E4ED1F5BB3F}" srcOrd="1" destOrd="0" parTransId="{CB2E6822-F370-490C-B07D-E5CC995EB445}" sibTransId="{51D543E0-28F8-49C5-B229-290B017C47C1}"/>
    <dgm:cxn modelId="{D72729F2-E9CC-4119-87BD-B3F62EC1DB46}" srcId="{0A66BC1D-7EBA-430D-A65D-1F0A041EEB70}" destId="{38D0D3C8-1EAB-4617-96AB-2D90C9EE5C82}" srcOrd="0" destOrd="0" parTransId="{052FAE57-2AF8-40F4-BAC2-5DB9F5432B63}" sibTransId="{07F61A73-9340-4ABA-BE1C-EC8A681E2D93}"/>
    <dgm:cxn modelId="{3DFED102-64F8-4745-A4A4-88BAD3737456}" type="presParOf" srcId="{89B05C6C-CBAC-4DC9-98BA-010D6D8D2D21}" destId="{4C5824E7-EA9C-430B-AD83-2720B163B7DF}" srcOrd="0" destOrd="0" presId="urn:microsoft.com/office/officeart/2005/8/layout/process1"/>
    <dgm:cxn modelId="{54A5E63E-81BF-4498-8FA9-534924AEC3C7}" type="presParOf" srcId="{89B05C6C-CBAC-4DC9-98BA-010D6D8D2D21}" destId="{68E091BF-6EB9-48FB-A96E-F88477E30017}" srcOrd="1" destOrd="0" presId="urn:microsoft.com/office/officeart/2005/8/layout/process1"/>
    <dgm:cxn modelId="{15A7D009-3F64-42E9-9644-76900D420637}" type="presParOf" srcId="{68E091BF-6EB9-48FB-A96E-F88477E30017}" destId="{89A86BED-1AC1-495E-AB48-55EE6D35A29B}" srcOrd="0" destOrd="0" presId="urn:microsoft.com/office/officeart/2005/8/layout/process1"/>
    <dgm:cxn modelId="{69385D66-0168-47C7-9FD0-D7A8D2FC4C2F}" type="presParOf" srcId="{89B05C6C-CBAC-4DC9-98BA-010D6D8D2D21}" destId="{3B25DCC5-DF1D-4FD2-9AB6-26CC50790326}"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66BC1D-7EBA-430D-A65D-1F0A041EEB70}" type="doc">
      <dgm:prSet loTypeId="urn:microsoft.com/office/officeart/2005/8/layout/process1" loCatId="process" qsTypeId="urn:microsoft.com/office/officeart/2005/8/quickstyle/simple1" qsCatId="simple" csTypeId="urn:microsoft.com/office/officeart/2005/8/colors/colorful3" csCatId="colorful" phldr="1"/>
      <dgm:spPr/>
    </dgm:pt>
    <dgm:pt modelId="{38D0D3C8-1EAB-4617-96AB-2D90C9EE5C82}">
      <dgm:prSet phldrT="[Texte]"/>
      <dgm:spPr/>
      <dgm:t>
        <a:bodyPr/>
        <a:lstStyle/>
        <a:p>
          <a:r>
            <a:rPr lang="de-DE" dirty="0"/>
            <a:t>Tag generation</a:t>
          </a:r>
        </a:p>
      </dgm:t>
    </dgm:pt>
    <dgm:pt modelId="{052FAE57-2AF8-40F4-BAC2-5DB9F5432B63}" type="parTrans" cxnId="{D72729F2-E9CC-4119-87BD-B3F62EC1DB46}">
      <dgm:prSet/>
      <dgm:spPr/>
      <dgm:t>
        <a:bodyPr/>
        <a:lstStyle/>
        <a:p>
          <a:endParaRPr lang="de-DE"/>
        </a:p>
      </dgm:t>
    </dgm:pt>
    <dgm:pt modelId="{07F61A73-9340-4ABA-BE1C-EC8A681E2D93}" type="sibTrans" cxnId="{D72729F2-E9CC-4119-87BD-B3F62EC1DB46}">
      <dgm:prSet/>
      <dgm:spPr/>
      <dgm:t>
        <a:bodyPr/>
        <a:lstStyle/>
        <a:p>
          <a:endParaRPr lang="de-DE"/>
        </a:p>
      </dgm:t>
    </dgm:pt>
    <dgm:pt modelId="{F4E5B9BC-E919-4F9D-9D0D-3E4ED1F5BB3F}">
      <dgm:prSet phldrT="[Texte]">
        <dgm:style>
          <a:lnRef idx="2">
            <a:schemeClr val="accent4"/>
          </a:lnRef>
          <a:fillRef idx="1">
            <a:schemeClr val="lt1"/>
          </a:fillRef>
          <a:effectRef idx="0">
            <a:schemeClr val="accent4"/>
          </a:effectRef>
          <a:fontRef idx="minor">
            <a:schemeClr val="dk1"/>
          </a:fontRef>
        </dgm:style>
      </dgm:prSet>
      <dgm:spPr/>
      <dgm:t>
        <a:bodyPr/>
        <a:lstStyle/>
        <a:p>
          <a:r>
            <a:rPr lang="de-DE" dirty="0"/>
            <a:t>Graph</a:t>
          </a:r>
          <a:br>
            <a:rPr lang="de-DE" dirty="0"/>
          </a:br>
          <a:r>
            <a:rPr lang="de-DE" dirty="0" err="1"/>
            <a:t>drawing</a:t>
          </a:r>
          <a:endParaRPr lang="de-DE" dirty="0"/>
        </a:p>
      </dgm:t>
    </dgm:pt>
    <dgm:pt modelId="{CB2E6822-F370-490C-B07D-E5CC995EB445}" type="parTrans" cxnId="{308D60E9-AED6-4F45-A797-E2F492909213}">
      <dgm:prSet/>
      <dgm:spPr/>
      <dgm:t>
        <a:bodyPr/>
        <a:lstStyle/>
        <a:p>
          <a:endParaRPr lang="de-DE"/>
        </a:p>
      </dgm:t>
    </dgm:pt>
    <dgm:pt modelId="{51D543E0-28F8-49C5-B229-290B017C47C1}" type="sibTrans" cxnId="{308D60E9-AED6-4F45-A797-E2F492909213}">
      <dgm:prSet/>
      <dgm:spPr/>
      <dgm:t>
        <a:bodyPr/>
        <a:lstStyle/>
        <a:p>
          <a:endParaRPr lang="de-DE"/>
        </a:p>
      </dgm:t>
    </dgm:pt>
    <dgm:pt modelId="{89B05C6C-CBAC-4DC9-98BA-010D6D8D2D21}" type="pres">
      <dgm:prSet presAssocID="{0A66BC1D-7EBA-430D-A65D-1F0A041EEB70}" presName="Name0" presStyleCnt="0">
        <dgm:presLayoutVars>
          <dgm:dir/>
          <dgm:resizeHandles val="exact"/>
        </dgm:presLayoutVars>
      </dgm:prSet>
      <dgm:spPr/>
    </dgm:pt>
    <dgm:pt modelId="{4C5824E7-EA9C-430B-AD83-2720B163B7DF}" type="pres">
      <dgm:prSet presAssocID="{38D0D3C8-1EAB-4617-96AB-2D90C9EE5C82}" presName="node" presStyleLbl="node1" presStyleIdx="0" presStyleCnt="2">
        <dgm:presLayoutVars>
          <dgm:bulletEnabled val="1"/>
        </dgm:presLayoutVars>
      </dgm:prSet>
      <dgm:spPr/>
    </dgm:pt>
    <dgm:pt modelId="{68E091BF-6EB9-48FB-A96E-F88477E30017}" type="pres">
      <dgm:prSet presAssocID="{07F61A73-9340-4ABA-BE1C-EC8A681E2D93}" presName="sibTrans" presStyleLbl="sibTrans2D1" presStyleIdx="0" presStyleCnt="1"/>
      <dgm:spPr/>
    </dgm:pt>
    <dgm:pt modelId="{89A86BED-1AC1-495E-AB48-55EE6D35A29B}" type="pres">
      <dgm:prSet presAssocID="{07F61A73-9340-4ABA-BE1C-EC8A681E2D93}" presName="connectorText" presStyleLbl="sibTrans2D1" presStyleIdx="0" presStyleCnt="1"/>
      <dgm:spPr/>
    </dgm:pt>
    <dgm:pt modelId="{3B25DCC5-DF1D-4FD2-9AB6-26CC50790326}" type="pres">
      <dgm:prSet presAssocID="{F4E5B9BC-E919-4F9D-9D0D-3E4ED1F5BB3F}" presName="node" presStyleLbl="node1" presStyleIdx="1" presStyleCnt="2">
        <dgm:presLayoutVars>
          <dgm:bulletEnabled val="1"/>
        </dgm:presLayoutVars>
      </dgm:prSet>
      <dgm:spPr/>
    </dgm:pt>
  </dgm:ptLst>
  <dgm:cxnLst>
    <dgm:cxn modelId="{4DCFBCB3-060F-44C3-9D28-334F42D01EC4}" type="presOf" srcId="{07F61A73-9340-4ABA-BE1C-EC8A681E2D93}" destId="{89A86BED-1AC1-495E-AB48-55EE6D35A29B}" srcOrd="1" destOrd="0" presId="urn:microsoft.com/office/officeart/2005/8/layout/process1"/>
    <dgm:cxn modelId="{99F755D2-18A3-402D-8F01-E8128F8BC017}" type="presOf" srcId="{38D0D3C8-1EAB-4617-96AB-2D90C9EE5C82}" destId="{4C5824E7-EA9C-430B-AD83-2720B163B7DF}" srcOrd="0" destOrd="0" presId="urn:microsoft.com/office/officeart/2005/8/layout/process1"/>
    <dgm:cxn modelId="{C01382D4-A467-4A17-A535-703E6101961E}" type="presOf" srcId="{07F61A73-9340-4ABA-BE1C-EC8A681E2D93}" destId="{68E091BF-6EB9-48FB-A96E-F88477E30017}" srcOrd="0" destOrd="0" presId="urn:microsoft.com/office/officeart/2005/8/layout/process1"/>
    <dgm:cxn modelId="{308D60E9-AED6-4F45-A797-E2F492909213}" srcId="{0A66BC1D-7EBA-430D-A65D-1F0A041EEB70}" destId="{F4E5B9BC-E919-4F9D-9D0D-3E4ED1F5BB3F}" srcOrd="1" destOrd="0" parTransId="{CB2E6822-F370-490C-B07D-E5CC995EB445}" sibTransId="{51D543E0-28F8-49C5-B229-290B017C47C1}"/>
    <dgm:cxn modelId="{9738D4EE-C6EC-44AB-B105-E111ADC8B1DB}" type="presOf" srcId="{0A66BC1D-7EBA-430D-A65D-1F0A041EEB70}" destId="{89B05C6C-CBAC-4DC9-98BA-010D6D8D2D21}" srcOrd="0" destOrd="0" presId="urn:microsoft.com/office/officeart/2005/8/layout/process1"/>
    <dgm:cxn modelId="{D72729F2-E9CC-4119-87BD-B3F62EC1DB46}" srcId="{0A66BC1D-7EBA-430D-A65D-1F0A041EEB70}" destId="{38D0D3C8-1EAB-4617-96AB-2D90C9EE5C82}" srcOrd="0" destOrd="0" parTransId="{052FAE57-2AF8-40F4-BAC2-5DB9F5432B63}" sibTransId="{07F61A73-9340-4ABA-BE1C-EC8A681E2D93}"/>
    <dgm:cxn modelId="{E083B0FA-8D4D-4505-B869-96B9C4587EE9}" type="presOf" srcId="{F4E5B9BC-E919-4F9D-9D0D-3E4ED1F5BB3F}" destId="{3B25DCC5-DF1D-4FD2-9AB6-26CC50790326}" srcOrd="0" destOrd="0" presId="urn:microsoft.com/office/officeart/2005/8/layout/process1"/>
    <dgm:cxn modelId="{DEDC9212-BF66-46AB-A0F8-A1612700FD40}" type="presParOf" srcId="{89B05C6C-CBAC-4DC9-98BA-010D6D8D2D21}" destId="{4C5824E7-EA9C-430B-AD83-2720B163B7DF}" srcOrd="0" destOrd="0" presId="urn:microsoft.com/office/officeart/2005/8/layout/process1"/>
    <dgm:cxn modelId="{1CD4E574-BADE-4B45-9645-4E9C9079F024}" type="presParOf" srcId="{89B05C6C-CBAC-4DC9-98BA-010D6D8D2D21}" destId="{68E091BF-6EB9-48FB-A96E-F88477E30017}" srcOrd="1" destOrd="0" presId="urn:microsoft.com/office/officeart/2005/8/layout/process1"/>
    <dgm:cxn modelId="{F8CE16D0-4B9A-4821-B3F0-251B73D56C5C}" type="presParOf" srcId="{68E091BF-6EB9-48FB-A96E-F88477E30017}" destId="{89A86BED-1AC1-495E-AB48-55EE6D35A29B}" srcOrd="0" destOrd="0" presId="urn:microsoft.com/office/officeart/2005/8/layout/process1"/>
    <dgm:cxn modelId="{A5E4C5D3-65C6-4C02-AD23-6A08D3E492CD}" type="presParOf" srcId="{89B05C6C-CBAC-4DC9-98BA-010D6D8D2D21}" destId="{3B25DCC5-DF1D-4FD2-9AB6-26CC50790326}"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66BC1D-7EBA-430D-A65D-1F0A041EEB70}" type="doc">
      <dgm:prSet loTypeId="urn:microsoft.com/office/officeart/2005/8/layout/process1" loCatId="process" qsTypeId="urn:microsoft.com/office/officeart/2005/8/quickstyle/simple1" qsCatId="simple" csTypeId="urn:microsoft.com/office/officeart/2005/8/colors/accent2_2" csCatId="accent2" phldr="1"/>
      <dgm:spPr/>
    </dgm:pt>
    <dgm:pt modelId="{38D0D3C8-1EAB-4617-96AB-2D90C9EE5C82}">
      <dgm:prSet phldrT="[Texte]"/>
      <dgm:spPr/>
      <dgm:t>
        <a:bodyPr/>
        <a:lstStyle/>
        <a:p>
          <a:r>
            <a:rPr lang="de-DE" dirty="0"/>
            <a:t>Automatic </a:t>
          </a:r>
          <a:br>
            <a:rPr lang="de-DE" dirty="0"/>
          </a:br>
          <a:r>
            <a:rPr lang="de-DE" dirty="0"/>
            <a:t>tag </a:t>
          </a:r>
          <a:r>
            <a:rPr lang="de-DE" dirty="0" err="1"/>
            <a:t>generation</a:t>
          </a:r>
          <a:endParaRPr lang="de-DE" dirty="0"/>
        </a:p>
      </dgm:t>
    </dgm:pt>
    <dgm:pt modelId="{052FAE57-2AF8-40F4-BAC2-5DB9F5432B63}" type="parTrans" cxnId="{D72729F2-E9CC-4119-87BD-B3F62EC1DB46}">
      <dgm:prSet/>
      <dgm:spPr/>
      <dgm:t>
        <a:bodyPr/>
        <a:lstStyle/>
        <a:p>
          <a:endParaRPr lang="de-DE"/>
        </a:p>
      </dgm:t>
    </dgm:pt>
    <dgm:pt modelId="{07F61A73-9340-4ABA-BE1C-EC8A681E2D93}" type="sibTrans" cxnId="{D72729F2-E9CC-4119-87BD-B3F62EC1DB46}">
      <dgm:prSet/>
      <dgm:spPr/>
      <dgm:t>
        <a:bodyPr/>
        <a:lstStyle/>
        <a:p>
          <a:endParaRPr lang="de-DE"/>
        </a:p>
      </dgm:t>
    </dgm:pt>
    <dgm:pt modelId="{F4E5B9BC-E919-4F9D-9D0D-3E4ED1F5BB3F}">
      <dgm:prSet phldrT="[Texte]"/>
      <dgm:spPr/>
      <dgm:t>
        <a:bodyPr/>
        <a:lstStyle/>
        <a:p>
          <a:r>
            <a:rPr lang="de-DE" dirty="0"/>
            <a:t>Graph</a:t>
          </a:r>
          <a:br>
            <a:rPr lang="de-DE" dirty="0"/>
          </a:br>
          <a:r>
            <a:rPr lang="de-DE" dirty="0" err="1"/>
            <a:t>drawing</a:t>
          </a:r>
          <a:endParaRPr lang="de-DE" dirty="0"/>
        </a:p>
      </dgm:t>
    </dgm:pt>
    <dgm:pt modelId="{CB2E6822-F370-490C-B07D-E5CC995EB445}" type="parTrans" cxnId="{308D60E9-AED6-4F45-A797-E2F492909213}">
      <dgm:prSet/>
      <dgm:spPr/>
      <dgm:t>
        <a:bodyPr/>
        <a:lstStyle/>
        <a:p>
          <a:endParaRPr lang="de-DE"/>
        </a:p>
      </dgm:t>
    </dgm:pt>
    <dgm:pt modelId="{51D543E0-28F8-49C5-B229-290B017C47C1}" type="sibTrans" cxnId="{308D60E9-AED6-4F45-A797-E2F492909213}">
      <dgm:prSet/>
      <dgm:spPr/>
      <dgm:t>
        <a:bodyPr/>
        <a:lstStyle/>
        <a:p>
          <a:endParaRPr lang="de-DE"/>
        </a:p>
      </dgm:t>
    </dgm:pt>
    <dgm:pt modelId="{89B05C6C-CBAC-4DC9-98BA-010D6D8D2D21}" type="pres">
      <dgm:prSet presAssocID="{0A66BC1D-7EBA-430D-A65D-1F0A041EEB70}" presName="Name0" presStyleCnt="0">
        <dgm:presLayoutVars>
          <dgm:dir/>
          <dgm:resizeHandles val="exact"/>
        </dgm:presLayoutVars>
      </dgm:prSet>
      <dgm:spPr/>
    </dgm:pt>
    <dgm:pt modelId="{4C5824E7-EA9C-430B-AD83-2720B163B7DF}" type="pres">
      <dgm:prSet presAssocID="{38D0D3C8-1EAB-4617-96AB-2D90C9EE5C82}" presName="node" presStyleLbl="node1" presStyleIdx="0" presStyleCnt="2">
        <dgm:presLayoutVars>
          <dgm:bulletEnabled val="1"/>
        </dgm:presLayoutVars>
      </dgm:prSet>
      <dgm:spPr/>
    </dgm:pt>
    <dgm:pt modelId="{68E091BF-6EB9-48FB-A96E-F88477E30017}" type="pres">
      <dgm:prSet presAssocID="{07F61A73-9340-4ABA-BE1C-EC8A681E2D93}" presName="sibTrans" presStyleLbl="sibTrans2D1" presStyleIdx="0" presStyleCnt="1"/>
      <dgm:spPr/>
    </dgm:pt>
    <dgm:pt modelId="{89A86BED-1AC1-495E-AB48-55EE6D35A29B}" type="pres">
      <dgm:prSet presAssocID="{07F61A73-9340-4ABA-BE1C-EC8A681E2D93}" presName="connectorText" presStyleLbl="sibTrans2D1" presStyleIdx="0" presStyleCnt="1"/>
      <dgm:spPr/>
    </dgm:pt>
    <dgm:pt modelId="{3B25DCC5-DF1D-4FD2-9AB6-26CC50790326}" type="pres">
      <dgm:prSet presAssocID="{F4E5B9BC-E919-4F9D-9D0D-3E4ED1F5BB3F}" presName="node" presStyleLbl="node1" presStyleIdx="1" presStyleCnt="2">
        <dgm:presLayoutVars>
          <dgm:bulletEnabled val="1"/>
        </dgm:presLayoutVars>
      </dgm:prSet>
      <dgm:spPr/>
    </dgm:pt>
  </dgm:ptLst>
  <dgm:cxnLst>
    <dgm:cxn modelId="{60D45B95-F5E1-4434-B544-836BBBA211B1}" type="presOf" srcId="{07F61A73-9340-4ABA-BE1C-EC8A681E2D93}" destId="{89A86BED-1AC1-495E-AB48-55EE6D35A29B}" srcOrd="1" destOrd="0" presId="urn:microsoft.com/office/officeart/2005/8/layout/process1"/>
    <dgm:cxn modelId="{3CF4D9CF-C877-4138-92E8-5C699E4D00D3}" type="presOf" srcId="{F4E5B9BC-E919-4F9D-9D0D-3E4ED1F5BB3F}" destId="{3B25DCC5-DF1D-4FD2-9AB6-26CC50790326}" srcOrd="0" destOrd="0" presId="urn:microsoft.com/office/officeart/2005/8/layout/process1"/>
    <dgm:cxn modelId="{768CCFD1-4813-4888-8070-03AB1CC0167D}" type="presOf" srcId="{38D0D3C8-1EAB-4617-96AB-2D90C9EE5C82}" destId="{4C5824E7-EA9C-430B-AD83-2720B163B7DF}" srcOrd="0" destOrd="0" presId="urn:microsoft.com/office/officeart/2005/8/layout/process1"/>
    <dgm:cxn modelId="{A3BE59DC-70F7-4C3B-BDBB-2BEEA5D9D474}" type="presOf" srcId="{0A66BC1D-7EBA-430D-A65D-1F0A041EEB70}" destId="{89B05C6C-CBAC-4DC9-98BA-010D6D8D2D21}" srcOrd="0" destOrd="0" presId="urn:microsoft.com/office/officeart/2005/8/layout/process1"/>
    <dgm:cxn modelId="{162574E0-8D1B-4F1C-8826-42D3025CA814}" type="presOf" srcId="{07F61A73-9340-4ABA-BE1C-EC8A681E2D93}" destId="{68E091BF-6EB9-48FB-A96E-F88477E30017}" srcOrd="0" destOrd="0" presId="urn:microsoft.com/office/officeart/2005/8/layout/process1"/>
    <dgm:cxn modelId="{308D60E9-AED6-4F45-A797-E2F492909213}" srcId="{0A66BC1D-7EBA-430D-A65D-1F0A041EEB70}" destId="{F4E5B9BC-E919-4F9D-9D0D-3E4ED1F5BB3F}" srcOrd="1" destOrd="0" parTransId="{CB2E6822-F370-490C-B07D-E5CC995EB445}" sibTransId="{51D543E0-28F8-49C5-B229-290B017C47C1}"/>
    <dgm:cxn modelId="{D72729F2-E9CC-4119-87BD-B3F62EC1DB46}" srcId="{0A66BC1D-7EBA-430D-A65D-1F0A041EEB70}" destId="{38D0D3C8-1EAB-4617-96AB-2D90C9EE5C82}" srcOrd="0" destOrd="0" parTransId="{052FAE57-2AF8-40F4-BAC2-5DB9F5432B63}" sibTransId="{07F61A73-9340-4ABA-BE1C-EC8A681E2D93}"/>
    <dgm:cxn modelId="{D523C9B9-8ACA-452E-872C-FBEC87FBBAE7}" type="presParOf" srcId="{89B05C6C-CBAC-4DC9-98BA-010D6D8D2D21}" destId="{4C5824E7-EA9C-430B-AD83-2720B163B7DF}" srcOrd="0" destOrd="0" presId="urn:microsoft.com/office/officeart/2005/8/layout/process1"/>
    <dgm:cxn modelId="{56ABEDAD-518D-42C3-9004-E0DEBBA527C1}" type="presParOf" srcId="{89B05C6C-CBAC-4DC9-98BA-010D6D8D2D21}" destId="{68E091BF-6EB9-48FB-A96E-F88477E30017}" srcOrd="1" destOrd="0" presId="urn:microsoft.com/office/officeart/2005/8/layout/process1"/>
    <dgm:cxn modelId="{5EA3AA2C-2913-4ABC-9E1B-BFC0395CF422}" type="presParOf" srcId="{68E091BF-6EB9-48FB-A96E-F88477E30017}" destId="{89A86BED-1AC1-495E-AB48-55EE6D35A29B}" srcOrd="0" destOrd="0" presId="urn:microsoft.com/office/officeart/2005/8/layout/process1"/>
    <dgm:cxn modelId="{40340CBF-31D9-41C9-B1F1-9966A51F712F}" type="presParOf" srcId="{89B05C6C-CBAC-4DC9-98BA-010D6D8D2D21}" destId="{3B25DCC5-DF1D-4FD2-9AB6-26CC50790326}"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66BC1D-7EBA-430D-A65D-1F0A041EEB70}" type="doc">
      <dgm:prSet loTypeId="urn:microsoft.com/office/officeart/2005/8/layout/process1" loCatId="process" qsTypeId="urn:microsoft.com/office/officeart/2005/8/quickstyle/simple1" qsCatId="simple" csTypeId="urn:microsoft.com/office/officeart/2005/8/colors/accent2_2" csCatId="accent2" phldr="1"/>
      <dgm:spPr/>
    </dgm:pt>
    <dgm:pt modelId="{38D0D3C8-1EAB-4617-96AB-2D90C9EE5C82}">
      <dgm:prSet phldrT="[Texte]"/>
      <dgm:spPr/>
      <dgm:t>
        <a:bodyPr/>
        <a:lstStyle/>
        <a:p>
          <a:r>
            <a:rPr lang="de-DE" dirty="0"/>
            <a:t>Automatic </a:t>
          </a:r>
          <a:br>
            <a:rPr lang="de-DE" dirty="0"/>
          </a:br>
          <a:r>
            <a:rPr lang="de-DE" dirty="0"/>
            <a:t>tag </a:t>
          </a:r>
          <a:r>
            <a:rPr lang="de-DE" dirty="0" err="1"/>
            <a:t>generation</a:t>
          </a:r>
          <a:endParaRPr lang="de-DE" dirty="0"/>
        </a:p>
      </dgm:t>
    </dgm:pt>
    <dgm:pt modelId="{052FAE57-2AF8-40F4-BAC2-5DB9F5432B63}" type="parTrans" cxnId="{D72729F2-E9CC-4119-87BD-B3F62EC1DB46}">
      <dgm:prSet/>
      <dgm:spPr/>
      <dgm:t>
        <a:bodyPr/>
        <a:lstStyle/>
        <a:p>
          <a:endParaRPr lang="de-DE"/>
        </a:p>
      </dgm:t>
    </dgm:pt>
    <dgm:pt modelId="{07F61A73-9340-4ABA-BE1C-EC8A681E2D93}" type="sibTrans" cxnId="{D72729F2-E9CC-4119-87BD-B3F62EC1DB46}">
      <dgm:prSet/>
      <dgm:spPr/>
      <dgm:t>
        <a:bodyPr/>
        <a:lstStyle/>
        <a:p>
          <a:endParaRPr lang="de-DE"/>
        </a:p>
      </dgm:t>
    </dgm:pt>
    <dgm:pt modelId="{F4E5B9BC-E919-4F9D-9D0D-3E4ED1F5BB3F}">
      <dgm:prSet phldrT="[Texte]"/>
      <dgm:spPr/>
      <dgm:t>
        <a:bodyPr/>
        <a:lstStyle/>
        <a:p>
          <a:r>
            <a:rPr lang="de-DE" dirty="0"/>
            <a:t>Graph</a:t>
          </a:r>
          <a:br>
            <a:rPr lang="de-DE" dirty="0"/>
          </a:br>
          <a:r>
            <a:rPr lang="de-DE" dirty="0" err="1"/>
            <a:t>drawing</a:t>
          </a:r>
          <a:endParaRPr lang="de-DE" dirty="0"/>
        </a:p>
      </dgm:t>
    </dgm:pt>
    <dgm:pt modelId="{CB2E6822-F370-490C-B07D-E5CC995EB445}" type="parTrans" cxnId="{308D60E9-AED6-4F45-A797-E2F492909213}">
      <dgm:prSet/>
      <dgm:spPr/>
      <dgm:t>
        <a:bodyPr/>
        <a:lstStyle/>
        <a:p>
          <a:endParaRPr lang="de-DE"/>
        </a:p>
      </dgm:t>
    </dgm:pt>
    <dgm:pt modelId="{51D543E0-28F8-49C5-B229-290B017C47C1}" type="sibTrans" cxnId="{308D60E9-AED6-4F45-A797-E2F492909213}">
      <dgm:prSet/>
      <dgm:spPr/>
      <dgm:t>
        <a:bodyPr/>
        <a:lstStyle/>
        <a:p>
          <a:endParaRPr lang="de-DE"/>
        </a:p>
      </dgm:t>
    </dgm:pt>
    <dgm:pt modelId="{89B05C6C-CBAC-4DC9-98BA-010D6D8D2D21}" type="pres">
      <dgm:prSet presAssocID="{0A66BC1D-7EBA-430D-A65D-1F0A041EEB70}" presName="Name0" presStyleCnt="0">
        <dgm:presLayoutVars>
          <dgm:dir/>
          <dgm:resizeHandles val="exact"/>
        </dgm:presLayoutVars>
      </dgm:prSet>
      <dgm:spPr/>
    </dgm:pt>
    <dgm:pt modelId="{4C5824E7-EA9C-430B-AD83-2720B163B7DF}" type="pres">
      <dgm:prSet presAssocID="{38D0D3C8-1EAB-4617-96AB-2D90C9EE5C82}" presName="node" presStyleLbl="node1" presStyleIdx="0" presStyleCnt="2">
        <dgm:presLayoutVars>
          <dgm:bulletEnabled val="1"/>
        </dgm:presLayoutVars>
      </dgm:prSet>
      <dgm:spPr/>
    </dgm:pt>
    <dgm:pt modelId="{68E091BF-6EB9-48FB-A96E-F88477E30017}" type="pres">
      <dgm:prSet presAssocID="{07F61A73-9340-4ABA-BE1C-EC8A681E2D93}" presName="sibTrans" presStyleLbl="sibTrans2D1" presStyleIdx="0" presStyleCnt="1"/>
      <dgm:spPr/>
    </dgm:pt>
    <dgm:pt modelId="{89A86BED-1AC1-495E-AB48-55EE6D35A29B}" type="pres">
      <dgm:prSet presAssocID="{07F61A73-9340-4ABA-BE1C-EC8A681E2D93}" presName="connectorText" presStyleLbl="sibTrans2D1" presStyleIdx="0" presStyleCnt="1"/>
      <dgm:spPr/>
    </dgm:pt>
    <dgm:pt modelId="{3B25DCC5-DF1D-4FD2-9AB6-26CC50790326}" type="pres">
      <dgm:prSet presAssocID="{F4E5B9BC-E919-4F9D-9D0D-3E4ED1F5BB3F}" presName="node" presStyleLbl="node1" presStyleIdx="1" presStyleCnt="2">
        <dgm:presLayoutVars>
          <dgm:bulletEnabled val="1"/>
        </dgm:presLayoutVars>
      </dgm:prSet>
      <dgm:spPr/>
    </dgm:pt>
  </dgm:ptLst>
  <dgm:cxnLst>
    <dgm:cxn modelId="{6A0E783A-CFB9-4B9B-9C41-8FDD1933BF78}" type="presOf" srcId="{07F61A73-9340-4ABA-BE1C-EC8A681E2D93}" destId="{68E091BF-6EB9-48FB-A96E-F88477E30017}" srcOrd="0" destOrd="0" presId="urn:microsoft.com/office/officeart/2005/8/layout/process1"/>
    <dgm:cxn modelId="{DD2D363E-B6A9-44A2-A2FB-08B2D8D25553}" type="presOf" srcId="{38D0D3C8-1EAB-4617-96AB-2D90C9EE5C82}" destId="{4C5824E7-EA9C-430B-AD83-2720B163B7DF}" srcOrd="0" destOrd="0" presId="urn:microsoft.com/office/officeart/2005/8/layout/process1"/>
    <dgm:cxn modelId="{8F41F146-E481-4465-9DF9-C8A62EF3A003}" type="presOf" srcId="{0A66BC1D-7EBA-430D-A65D-1F0A041EEB70}" destId="{89B05C6C-CBAC-4DC9-98BA-010D6D8D2D21}" srcOrd="0" destOrd="0" presId="urn:microsoft.com/office/officeart/2005/8/layout/process1"/>
    <dgm:cxn modelId="{45024D54-ACC0-463A-851A-ABB6CCBC7EEE}" type="presOf" srcId="{07F61A73-9340-4ABA-BE1C-EC8A681E2D93}" destId="{89A86BED-1AC1-495E-AB48-55EE6D35A29B}" srcOrd="1" destOrd="0" presId="urn:microsoft.com/office/officeart/2005/8/layout/process1"/>
    <dgm:cxn modelId="{C55D04D4-40A2-492D-ACE6-E95261D76D98}" type="presOf" srcId="{F4E5B9BC-E919-4F9D-9D0D-3E4ED1F5BB3F}" destId="{3B25DCC5-DF1D-4FD2-9AB6-26CC50790326}" srcOrd="0" destOrd="0" presId="urn:microsoft.com/office/officeart/2005/8/layout/process1"/>
    <dgm:cxn modelId="{308D60E9-AED6-4F45-A797-E2F492909213}" srcId="{0A66BC1D-7EBA-430D-A65D-1F0A041EEB70}" destId="{F4E5B9BC-E919-4F9D-9D0D-3E4ED1F5BB3F}" srcOrd="1" destOrd="0" parTransId="{CB2E6822-F370-490C-B07D-E5CC995EB445}" sibTransId="{51D543E0-28F8-49C5-B229-290B017C47C1}"/>
    <dgm:cxn modelId="{D72729F2-E9CC-4119-87BD-B3F62EC1DB46}" srcId="{0A66BC1D-7EBA-430D-A65D-1F0A041EEB70}" destId="{38D0D3C8-1EAB-4617-96AB-2D90C9EE5C82}" srcOrd="0" destOrd="0" parTransId="{052FAE57-2AF8-40F4-BAC2-5DB9F5432B63}" sibTransId="{07F61A73-9340-4ABA-BE1C-EC8A681E2D93}"/>
    <dgm:cxn modelId="{1E431456-2561-404D-AC59-AC1EDF2F108E}" type="presParOf" srcId="{89B05C6C-CBAC-4DC9-98BA-010D6D8D2D21}" destId="{4C5824E7-EA9C-430B-AD83-2720B163B7DF}" srcOrd="0" destOrd="0" presId="urn:microsoft.com/office/officeart/2005/8/layout/process1"/>
    <dgm:cxn modelId="{59A87293-85AE-4B42-8F41-AD3B59CB89EB}" type="presParOf" srcId="{89B05C6C-CBAC-4DC9-98BA-010D6D8D2D21}" destId="{68E091BF-6EB9-48FB-A96E-F88477E30017}" srcOrd="1" destOrd="0" presId="urn:microsoft.com/office/officeart/2005/8/layout/process1"/>
    <dgm:cxn modelId="{065B31AA-6C12-4BE3-9FD5-86A82CF59A20}" type="presParOf" srcId="{68E091BF-6EB9-48FB-A96E-F88477E30017}" destId="{89A86BED-1AC1-495E-AB48-55EE6D35A29B}" srcOrd="0" destOrd="0" presId="urn:microsoft.com/office/officeart/2005/8/layout/process1"/>
    <dgm:cxn modelId="{5A8B1181-63F1-4F7A-889D-C088C85678FA}" type="presParOf" srcId="{89B05C6C-CBAC-4DC9-98BA-010D6D8D2D21}" destId="{3B25DCC5-DF1D-4FD2-9AB6-26CC50790326}"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66BC1D-7EBA-430D-A65D-1F0A041EEB70}" type="doc">
      <dgm:prSet loTypeId="urn:microsoft.com/office/officeart/2005/8/layout/process1" loCatId="process" qsTypeId="urn:microsoft.com/office/officeart/2005/8/quickstyle/simple1" qsCatId="simple" csTypeId="urn:microsoft.com/office/officeart/2005/8/colors/accent2_2" csCatId="accent2" phldr="1"/>
      <dgm:spPr/>
    </dgm:pt>
    <dgm:pt modelId="{38D0D3C8-1EAB-4617-96AB-2D90C9EE5C82}">
      <dgm:prSet phldrT="[Texte]"/>
      <dgm:spPr/>
      <dgm:t>
        <a:bodyPr/>
        <a:lstStyle/>
        <a:p>
          <a:r>
            <a:rPr lang="de-DE" dirty="0"/>
            <a:t>Automatic </a:t>
          </a:r>
          <a:br>
            <a:rPr lang="de-DE" dirty="0"/>
          </a:br>
          <a:r>
            <a:rPr lang="de-DE" dirty="0"/>
            <a:t>tag </a:t>
          </a:r>
          <a:r>
            <a:rPr lang="de-DE" dirty="0" err="1"/>
            <a:t>generation</a:t>
          </a:r>
          <a:endParaRPr lang="de-DE" dirty="0"/>
        </a:p>
      </dgm:t>
    </dgm:pt>
    <dgm:pt modelId="{052FAE57-2AF8-40F4-BAC2-5DB9F5432B63}" type="parTrans" cxnId="{D72729F2-E9CC-4119-87BD-B3F62EC1DB46}">
      <dgm:prSet/>
      <dgm:spPr/>
      <dgm:t>
        <a:bodyPr/>
        <a:lstStyle/>
        <a:p>
          <a:endParaRPr lang="de-DE"/>
        </a:p>
      </dgm:t>
    </dgm:pt>
    <dgm:pt modelId="{07F61A73-9340-4ABA-BE1C-EC8A681E2D93}" type="sibTrans" cxnId="{D72729F2-E9CC-4119-87BD-B3F62EC1DB46}">
      <dgm:prSet/>
      <dgm:spPr/>
      <dgm:t>
        <a:bodyPr/>
        <a:lstStyle/>
        <a:p>
          <a:endParaRPr lang="de-DE"/>
        </a:p>
      </dgm:t>
    </dgm:pt>
    <dgm:pt modelId="{F4E5B9BC-E919-4F9D-9D0D-3E4ED1F5BB3F}">
      <dgm:prSet phldrT="[Texte]"/>
      <dgm:spPr/>
      <dgm:t>
        <a:bodyPr/>
        <a:lstStyle/>
        <a:p>
          <a:r>
            <a:rPr lang="de-DE" dirty="0"/>
            <a:t>Graph</a:t>
          </a:r>
          <a:br>
            <a:rPr lang="de-DE" dirty="0"/>
          </a:br>
          <a:r>
            <a:rPr lang="de-DE" dirty="0" err="1"/>
            <a:t>drawing</a:t>
          </a:r>
          <a:endParaRPr lang="de-DE" dirty="0"/>
        </a:p>
      </dgm:t>
    </dgm:pt>
    <dgm:pt modelId="{CB2E6822-F370-490C-B07D-E5CC995EB445}" type="parTrans" cxnId="{308D60E9-AED6-4F45-A797-E2F492909213}">
      <dgm:prSet/>
      <dgm:spPr/>
      <dgm:t>
        <a:bodyPr/>
        <a:lstStyle/>
        <a:p>
          <a:endParaRPr lang="de-DE"/>
        </a:p>
      </dgm:t>
    </dgm:pt>
    <dgm:pt modelId="{51D543E0-28F8-49C5-B229-290B017C47C1}" type="sibTrans" cxnId="{308D60E9-AED6-4F45-A797-E2F492909213}">
      <dgm:prSet/>
      <dgm:spPr/>
      <dgm:t>
        <a:bodyPr/>
        <a:lstStyle/>
        <a:p>
          <a:endParaRPr lang="de-DE"/>
        </a:p>
      </dgm:t>
    </dgm:pt>
    <dgm:pt modelId="{89B05C6C-CBAC-4DC9-98BA-010D6D8D2D21}" type="pres">
      <dgm:prSet presAssocID="{0A66BC1D-7EBA-430D-A65D-1F0A041EEB70}" presName="Name0" presStyleCnt="0">
        <dgm:presLayoutVars>
          <dgm:dir/>
          <dgm:resizeHandles val="exact"/>
        </dgm:presLayoutVars>
      </dgm:prSet>
      <dgm:spPr/>
    </dgm:pt>
    <dgm:pt modelId="{4C5824E7-EA9C-430B-AD83-2720B163B7DF}" type="pres">
      <dgm:prSet presAssocID="{38D0D3C8-1EAB-4617-96AB-2D90C9EE5C82}" presName="node" presStyleLbl="node1" presStyleIdx="0" presStyleCnt="2">
        <dgm:presLayoutVars>
          <dgm:bulletEnabled val="1"/>
        </dgm:presLayoutVars>
      </dgm:prSet>
      <dgm:spPr/>
    </dgm:pt>
    <dgm:pt modelId="{68E091BF-6EB9-48FB-A96E-F88477E30017}" type="pres">
      <dgm:prSet presAssocID="{07F61A73-9340-4ABA-BE1C-EC8A681E2D93}" presName="sibTrans" presStyleLbl="sibTrans2D1" presStyleIdx="0" presStyleCnt="1"/>
      <dgm:spPr/>
    </dgm:pt>
    <dgm:pt modelId="{89A86BED-1AC1-495E-AB48-55EE6D35A29B}" type="pres">
      <dgm:prSet presAssocID="{07F61A73-9340-4ABA-BE1C-EC8A681E2D93}" presName="connectorText" presStyleLbl="sibTrans2D1" presStyleIdx="0" presStyleCnt="1"/>
      <dgm:spPr/>
    </dgm:pt>
    <dgm:pt modelId="{3B25DCC5-DF1D-4FD2-9AB6-26CC50790326}" type="pres">
      <dgm:prSet presAssocID="{F4E5B9BC-E919-4F9D-9D0D-3E4ED1F5BB3F}" presName="node" presStyleLbl="node1" presStyleIdx="1" presStyleCnt="2">
        <dgm:presLayoutVars>
          <dgm:bulletEnabled val="1"/>
        </dgm:presLayoutVars>
      </dgm:prSet>
      <dgm:spPr/>
    </dgm:pt>
  </dgm:ptLst>
  <dgm:cxnLst>
    <dgm:cxn modelId="{92A4DC40-2071-4C2F-A86B-58B63004A7A9}" type="presOf" srcId="{38D0D3C8-1EAB-4617-96AB-2D90C9EE5C82}" destId="{4C5824E7-EA9C-430B-AD83-2720B163B7DF}" srcOrd="0" destOrd="0" presId="urn:microsoft.com/office/officeart/2005/8/layout/process1"/>
    <dgm:cxn modelId="{9AC44076-FD71-46C5-9E69-AC7D70BAFD28}" type="presOf" srcId="{07F61A73-9340-4ABA-BE1C-EC8A681E2D93}" destId="{89A86BED-1AC1-495E-AB48-55EE6D35A29B}" srcOrd="1" destOrd="0" presId="urn:microsoft.com/office/officeart/2005/8/layout/process1"/>
    <dgm:cxn modelId="{40F76B76-4B44-46FF-8A09-5A6DFCB33C39}" type="presOf" srcId="{F4E5B9BC-E919-4F9D-9D0D-3E4ED1F5BB3F}" destId="{3B25DCC5-DF1D-4FD2-9AB6-26CC50790326}" srcOrd="0" destOrd="0" presId="urn:microsoft.com/office/officeart/2005/8/layout/process1"/>
    <dgm:cxn modelId="{6A92285A-EF88-4D0A-A176-931FF998CACD}" type="presOf" srcId="{0A66BC1D-7EBA-430D-A65D-1F0A041EEB70}" destId="{89B05C6C-CBAC-4DC9-98BA-010D6D8D2D21}" srcOrd="0" destOrd="0" presId="urn:microsoft.com/office/officeart/2005/8/layout/process1"/>
    <dgm:cxn modelId="{99419E9E-C657-4FC1-B2F1-DFFEE3363524}" type="presOf" srcId="{07F61A73-9340-4ABA-BE1C-EC8A681E2D93}" destId="{68E091BF-6EB9-48FB-A96E-F88477E30017}" srcOrd="0" destOrd="0" presId="urn:microsoft.com/office/officeart/2005/8/layout/process1"/>
    <dgm:cxn modelId="{308D60E9-AED6-4F45-A797-E2F492909213}" srcId="{0A66BC1D-7EBA-430D-A65D-1F0A041EEB70}" destId="{F4E5B9BC-E919-4F9D-9D0D-3E4ED1F5BB3F}" srcOrd="1" destOrd="0" parTransId="{CB2E6822-F370-490C-B07D-E5CC995EB445}" sibTransId="{51D543E0-28F8-49C5-B229-290B017C47C1}"/>
    <dgm:cxn modelId="{D72729F2-E9CC-4119-87BD-B3F62EC1DB46}" srcId="{0A66BC1D-7EBA-430D-A65D-1F0A041EEB70}" destId="{38D0D3C8-1EAB-4617-96AB-2D90C9EE5C82}" srcOrd="0" destOrd="0" parTransId="{052FAE57-2AF8-40F4-BAC2-5DB9F5432B63}" sibTransId="{07F61A73-9340-4ABA-BE1C-EC8A681E2D93}"/>
    <dgm:cxn modelId="{EA4851A1-A05D-429B-88EE-C274D078E990}" type="presParOf" srcId="{89B05C6C-CBAC-4DC9-98BA-010D6D8D2D21}" destId="{4C5824E7-EA9C-430B-AD83-2720B163B7DF}" srcOrd="0" destOrd="0" presId="urn:microsoft.com/office/officeart/2005/8/layout/process1"/>
    <dgm:cxn modelId="{82F4AA3E-929A-4C47-90FB-E19206245AD8}" type="presParOf" srcId="{89B05C6C-CBAC-4DC9-98BA-010D6D8D2D21}" destId="{68E091BF-6EB9-48FB-A96E-F88477E30017}" srcOrd="1" destOrd="0" presId="urn:microsoft.com/office/officeart/2005/8/layout/process1"/>
    <dgm:cxn modelId="{BA0A8140-5C1F-4A40-858B-9239580BA5FB}" type="presParOf" srcId="{68E091BF-6EB9-48FB-A96E-F88477E30017}" destId="{89A86BED-1AC1-495E-AB48-55EE6D35A29B}" srcOrd="0" destOrd="0" presId="urn:microsoft.com/office/officeart/2005/8/layout/process1"/>
    <dgm:cxn modelId="{659CE264-0ED1-460D-A135-9560CBDA59BE}" type="presParOf" srcId="{89B05C6C-CBAC-4DC9-98BA-010D6D8D2D21}" destId="{3B25DCC5-DF1D-4FD2-9AB6-26CC50790326}"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66BC1D-7EBA-430D-A65D-1F0A041EEB70}" type="doc">
      <dgm:prSet loTypeId="urn:microsoft.com/office/officeart/2005/8/layout/process1" loCatId="process" qsTypeId="urn:microsoft.com/office/officeart/2005/8/quickstyle/simple1" qsCatId="simple" csTypeId="urn:microsoft.com/office/officeart/2005/8/colors/accent2_2" csCatId="accent2" phldr="1"/>
      <dgm:spPr/>
    </dgm:pt>
    <dgm:pt modelId="{38D0D3C8-1EAB-4617-96AB-2D90C9EE5C82}">
      <dgm:prSet phldrT="[Texte]"/>
      <dgm:spPr/>
      <dgm:t>
        <a:bodyPr/>
        <a:lstStyle/>
        <a:p>
          <a:r>
            <a:rPr lang="de-DE" dirty="0"/>
            <a:t>Automatic </a:t>
          </a:r>
          <a:br>
            <a:rPr lang="de-DE" dirty="0"/>
          </a:br>
          <a:r>
            <a:rPr lang="de-DE" dirty="0"/>
            <a:t>tag </a:t>
          </a:r>
          <a:r>
            <a:rPr lang="de-DE" dirty="0" err="1"/>
            <a:t>generation</a:t>
          </a:r>
          <a:endParaRPr lang="de-DE" dirty="0"/>
        </a:p>
      </dgm:t>
    </dgm:pt>
    <dgm:pt modelId="{052FAE57-2AF8-40F4-BAC2-5DB9F5432B63}" type="parTrans" cxnId="{D72729F2-E9CC-4119-87BD-B3F62EC1DB46}">
      <dgm:prSet/>
      <dgm:spPr/>
      <dgm:t>
        <a:bodyPr/>
        <a:lstStyle/>
        <a:p>
          <a:endParaRPr lang="de-DE"/>
        </a:p>
      </dgm:t>
    </dgm:pt>
    <dgm:pt modelId="{07F61A73-9340-4ABA-BE1C-EC8A681E2D93}" type="sibTrans" cxnId="{D72729F2-E9CC-4119-87BD-B3F62EC1DB46}">
      <dgm:prSet/>
      <dgm:spPr/>
      <dgm:t>
        <a:bodyPr/>
        <a:lstStyle/>
        <a:p>
          <a:endParaRPr lang="de-DE"/>
        </a:p>
      </dgm:t>
    </dgm:pt>
    <dgm:pt modelId="{F4E5B9BC-E919-4F9D-9D0D-3E4ED1F5BB3F}">
      <dgm:prSet phldrT="[Texte]"/>
      <dgm:spPr/>
      <dgm:t>
        <a:bodyPr/>
        <a:lstStyle/>
        <a:p>
          <a:r>
            <a:rPr lang="de-DE" dirty="0"/>
            <a:t>Graph</a:t>
          </a:r>
          <a:br>
            <a:rPr lang="de-DE" dirty="0"/>
          </a:br>
          <a:r>
            <a:rPr lang="de-DE" dirty="0" err="1"/>
            <a:t>drawing</a:t>
          </a:r>
          <a:endParaRPr lang="de-DE" dirty="0"/>
        </a:p>
      </dgm:t>
    </dgm:pt>
    <dgm:pt modelId="{CB2E6822-F370-490C-B07D-E5CC995EB445}" type="parTrans" cxnId="{308D60E9-AED6-4F45-A797-E2F492909213}">
      <dgm:prSet/>
      <dgm:spPr/>
      <dgm:t>
        <a:bodyPr/>
        <a:lstStyle/>
        <a:p>
          <a:endParaRPr lang="de-DE"/>
        </a:p>
      </dgm:t>
    </dgm:pt>
    <dgm:pt modelId="{51D543E0-28F8-49C5-B229-290B017C47C1}" type="sibTrans" cxnId="{308D60E9-AED6-4F45-A797-E2F492909213}">
      <dgm:prSet/>
      <dgm:spPr/>
      <dgm:t>
        <a:bodyPr/>
        <a:lstStyle/>
        <a:p>
          <a:endParaRPr lang="de-DE"/>
        </a:p>
      </dgm:t>
    </dgm:pt>
    <dgm:pt modelId="{89B05C6C-CBAC-4DC9-98BA-010D6D8D2D21}" type="pres">
      <dgm:prSet presAssocID="{0A66BC1D-7EBA-430D-A65D-1F0A041EEB70}" presName="Name0" presStyleCnt="0">
        <dgm:presLayoutVars>
          <dgm:dir/>
          <dgm:resizeHandles val="exact"/>
        </dgm:presLayoutVars>
      </dgm:prSet>
      <dgm:spPr/>
    </dgm:pt>
    <dgm:pt modelId="{4C5824E7-EA9C-430B-AD83-2720B163B7DF}" type="pres">
      <dgm:prSet presAssocID="{38D0D3C8-1EAB-4617-96AB-2D90C9EE5C82}" presName="node" presStyleLbl="node1" presStyleIdx="0" presStyleCnt="2">
        <dgm:presLayoutVars>
          <dgm:bulletEnabled val="1"/>
        </dgm:presLayoutVars>
      </dgm:prSet>
      <dgm:spPr/>
    </dgm:pt>
    <dgm:pt modelId="{68E091BF-6EB9-48FB-A96E-F88477E30017}" type="pres">
      <dgm:prSet presAssocID="{07F61A73-9340-4ABA-BE1C-EC8A681E2D93}" presName="sibTrans" presStyleLbl="sibTrans2D1" presStyleIdx="0" presStyleCnt="1"/>
      <dgm:spPr/>
    </dgm:pt>
    <dgm:pt modelId="{89A86BED-1AC1-495E-AB48-55EE6D35A29B}" type="pres">
      <dgm:prSet presAssocID="{07F61A73-9340-4ABA-BE1C-EC8A681E2D93}" presName="connectorText" presStyleLbl="sibTrans2D1" presStyleIdx="0" presStyleCnt="1"/>
      <dgm:spPr/>
    </dgm:pt>
    <dgm:pt modelId="{3B25DCC5-DF1D-4FD2-9AB6-26CC50790326}" type="pres">
      <dgm:prSet presAssocID="{F4E5B9BC-E919-4F9D-9D0D-3E4ED1F5BB3F}" presName="node" presStyleLbl="node1" presStyleIdx="1" presStyleCnt="2">
        <dgm:presLayoutVars>
          <dgm:bulletEnabled val="1"/>
        </dgm:presLayoutVars>
      </dgm:prSet>
      <dgm:spPr/>
    </dgm:pt>
  </dgm:ptLst>
  <dgm:cxnLst>
    <dgm:cxn modelId="{D829430F-4EE2-4157-AFA1-1758DE9CE1D3}" type="presOf" srcId="{0A66BC1D-7EBA-430D-A65D-1F0A041EEB70}" destId="{89B05C6C-CBAC-4DC9-98BA-010D6D8D2D21}" srcOrd="0" destOrd="0" presId="urn:microsoft.com/office/officeart/2005/8/layout/process1"/>
    <dgm:cxn modelId="{BDF97728-A3FB-4292-A11F-375F7C66462D}" type="presOf" srcId="{07F61A73-9340-4ABA-BE1C-EC8A681E2D93}" destId="{68E091BF-6EB9-48FB-A96E-F88477E30017}" srcOrd="0" destOrd="0" presId="urn:microsoft.com/office/officeart/2005/8/layout/process1"/>
    <dgm:cxn modelId="{5E9310A4-25D7-4117-B3DB-DAC6B92201FE}" type="presOf" srcId="{38D0D3C8-1EAB-4617-96AB-2D90C9EE5C82}" destId="{4C5824E7-EA9C-430B-AD83-2720B163B7DF}" srcOrd="0" destOrd="0" presId="urn:microsoft.com/office/officeart/2005/8/layout/process1"/>
    <dgm:cxn modelId="{E08DD5B0-34BC-4F37-908E-97E94DC9E361}" type="presOf" srcId="{07F61A73-9340-4ABA-BE1C-EC8A681E2D93}" destId="{89A86BED-1AC1-495E-AB48-55EE6D35A29B}" srcOrd="1" destOrd="0" presId="urn:microsoft.com/office/officeart/2005/8/layout/process1"/>
    <dgm:cxn modelId="{308D60E9-AED6-4F45-A797-E2F492909213}" srcId="{0A66BC1D-7EBA-430D-A65D-1F0A041EEB70}" destId="{F4E5B9BC-E919-4F9D-9D0D-3E4ED1F5BB3F}" srcOrd="1" destOrd="0" parTransId="{CB2E6822-F370-490C-B07D-E5CC995EB445}" sibTransId="{51D543E0-28F8-49C5-B229-290B017C47C1}"/>
    <dgm:cxn modelId="{D72729F2-E9CC-4119-87BD-B3F62EC1DB46}" srcId="{0A66BC1D-7EBA-430D-A65D-1F0A041EEB70}" destId="{38D0D3C8-1EAB-4617-96AB-2D90C9EE5C82}" srcOrd="0" destOrd="0" parTransId="{052FAE57-2AF8-40F4-BAC2-5DB9F5432B63}" sibTransId="{07F61A73-9340-4ABA-BE1C-EC8A681E2D93}"/>
    <dgm:cxn modelId="{105D61F2-63B8-4E7A-A0A1-23C4FF534CF5}" type="presOf" srcId="{F4E5B9BC-E919-4F9D-9D0D-3E4ED1F5BB3F}" destId="{3B25DCC5-DF1D-4FD2-9AB6-26CC50790326}" srcOrd="0" destOrd="0" presId="urn:microsoft.com/office/officeart/2005/8/layout/process1"/>
    <dgm:cxn modelId="{C7424533-9328-4589-BBA5-685290E532B4}" type="presParOf" srcId="{89B05C6C-CBAC-4DC9-98BA-010D6D8D2D21}" destId="{4C5824E7-EA9C-430B-AD83-2720B163B7DF}" srcOrd="0" destOrd="0" presId="urn:microsoft.com/office/officeart/2005/8/layout/process1"/>
    <dgm:cxn modelId="{08275B5A-AC56-4835-88FE-C7E694980EBC}" type="presParOf" srcId="{89B05C6C-CBAC-4DC9-98BA-010D6D8D2D21}" destId="{68E091BF-6EB9-48FB-A96E-F88477E30017}" srcOrd="1" destOrd="0" presId="urn:microsoft.com/office/officeart/2005/8/layout/process1"/>
    <dgm:cxn modelId="{EFF20CCC-DFEB-4C0C-AF38-1CEA0CE96B6E}" type="presParOf" srcId="{68E091BF-6EB9-48FB-A96E-F88477E30017}" destId="{89A86BED-1AC1-495E-AB48-55EE6D35A29B}" srcOrd="0" destOrd="0" presId="urn:microsoft.com/office/officeart/2005/8/layout/process1"/>
    <dgm:cxn modelId="{381D56C5-6046-4360-BAC9-5815889DA9C3}" type="presParOf" srcId="{89B05C6C-CBAC-4DC9-98BA-010D6D8D2D21}" destId="{3B25DCC5-DF1D-4FD2-9AB6-26CC50790326}"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8EC9B3-A361-48A6-9D74-029A4F3DE7C9}"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BC7E8E7B-849B-46E2-A66F-82CF1A92B395}">
      <dgm:prSet phldrT="[Text]"/>
      <dgm:spPr/>
      <dgm:t>
        <a:bodyPr/>
        <a:lstStyle/>
        <a:p>
          <a:r>
            <a:rPr lang="en-US" dirty="0"/>
            <a:t>Artificial Intelligence</a:t>
          </a:r>
        </a:p>
      </dgm:t>
    </dgm:pt>
    <dgm:pt modelId="{9FBAE9F8-157C-40C8-9E71-021C6E0D3B17}" type="parTrans" cxnId="{706CB556-366B-4587-91F6-192B3D18B9FF}">
      <dgm:prSet/>
      <dgm:spPr/>
      <dgm:t>
        <a:bodyPr/>
        <a:lstStyle/>
        <a:p>
          <a:endParaRPr lang="en-US"/>
        </a:p>
      </dgm:t>
    </dgm:pt>
    <dgm:pt modelId="{F0A840F9-1F6D-4A9B-A832-3F17E7419F29}" type="sibTrans" cxnId="{706CB556-366B-4587-91F6-192B3D18B9FF}">
      <dgm:prSet/>
      <dgm:spPr/>
      <dgm:t>
        <a:bodyPr/>
        <a:lstStyle/>
        <a:p>
          <a:endParaRPr lang="en-US"/>
        </a:p>
      </dgm:t>
    </dgm:pt>
    <dgm:pt modelId="{639E816B-7944-41C1-918C-69D4D355E545}">
      <dgm:prSet phldrT="[Text]"/>
      <dgm:spPr/>
      <dgm:t>
        <a:bodyPr/>
        <a:lstStyle/>
        <a:p>
          <a:r>
            <a:rPr lang="en-US" dirty="0"/>
            <a:t>Machine Learning</a:t>
          </a:r>
        </a:p>
      </dgm:t>
    </dgm:pt>
    <dgm:pt modelId="{49904544-BAC8-4B0B-B3DB-54AE01566DCC}" type="parTrans" cxnId="{A9181F30-B2A6-4773-B4BA-3CEDAE00D4D4}">
      <dgm:prSet/>
      <dgm:spPr/>
      <dgm:t>
        <a:bodyPr/>
        <a:lstStyle/>
        <a:p>
          <a:endParaRPr lang="en-US"/>
        </a:p>
      </dgm:t>
    </dgm:pt>
    <dgm:pt modelId="{203634AD-F35A-4BB6-A282-7FB3D43D85BF}" type="sibTrans" cxnId="{A9181F30-B2A6-4773-B4BA-3CEDAE00D4D4}">
      <dgm:prSet/>
      <dgm:spPr/>
      <dgm:t>
        <a:bodyPr/>
        <a:lstStyle/>
        <a:p>
          <a:endParaRPr lang="en-US"/>
        </a:p>
      </dgm:t>
    </dgm:pt>
    <dgm:pt modelId="{8F956836-DDD7-48C3-AEC0-8600AA5D3773}">
      <dgm:prSet phldrT="[Text]"/>
      <dgm:spPr/>
      <dgm:t>
        <a:bodyPr/>
        <a:lstStyle/>
        <a:p>
          <a:r>
            <a:rPr lang="en-US" dirty="0"/>
            <a:t>Deep Learning</a:t>
          </a:r>
        </a:p>
      </dgm:t>
    </dgm:pt>
    <dgm:pt modelId="{8A7353CE-7148-4909-B61E-24DEFBE5B6CF}" type="parTrans" cxnId="{37E9C186-E5EB-4312-B0F8-5B816E3AA22F}">
      <dgm:prSet/>
      <dgm:spPr/>
      <dgm:t>
        <a:bodyPr/>
        <a:lstStyle/>
        <a:p>
          <a:endParaRPr lang="en-US"/>
        </a:p>
      </dgm:t>
    </dgm:pt>
    <dgm:pt modelId="{E744695F-622B-488F-B99A-083DBEAE59AE}" type="sibTrans" cxnId="{37E9C186-E5EB-4312-B0F8-5B816E3AA22F}">
      <dgm:prSet/>
      <dgm:spPr/>
      <dgm:t>
        <a:bodyPr/>
        <a:lstStyle/>
        <a:p>
          <a:endParaRPr lang="en-US"/>
        </a:p>
      </dgm:t>
    </dgm:pt>
    <dgm:pt modelId="{FEAE14B0-22F1-45BF-B1E0-2F024724A855}" type="pres">
      <dgm:prSet presAssocID="{A28EC9B3-A361-48A6-9D74-029A4F3DE7C9}" presName="Name0" presStyleCnt="0">
        <dgm:presLayoutVars>
          <dgm:chMax val="7"/>
          <dgm:resizeHandles val="exact"/>
        </dgm:presLayoutVars>
      </dgm:prSet>
      <dgm:spPr/>
    </dgm:pt>
    <dgm:pt modelId="{C3C8F68A-06EB-40FB-8D01-584D4B515FD9}" type="pres">
      <dgm:prSet presAssocID="{A28EC9B3-A361-48A6-9D74-029A4F3DE7C9}" presName="comp1" presStyleCnt="0"/>
      <dgm:spPr/>
    </dgm:pt>
    <dgm:pt modelId="{CAC5F4DC-E24C-4918-9A27-59B8730D43AF}" type="pres">
      <dgm:prSet presAssocID="{A28EC9B3-A361-48A6-9D74-029A4F3DE7C9}" presName="circle1" presStyleLbl="node1" presStyleIdx="0" presStyleCnt="3"/>
      <dgm:spPr/>
    </dgm:pt>
    <dgm:pt modelId="{C53CCF3F-B5D9-45BF-98B2-A1C689897D40}" type="pres">
      <dgm:prSet presAssocID="{A28EC9B3-A361-48A6-9D74-029A4F3DE7C9}" presName="c1text" presStyleLbl="node1" presStyleIdx="0" presStyleCnt="3">
        <dgm:presLayoutVars>
          <dgm:bulletEnabled val="1"/>
        </dgm:presLayoutVars>
      </dgm:prSet>
      <dgm:spPr/>
    </dgm:pt>
    <dgm:pt modelId="{F261FD9C-63B8-44BC-8AC3-90FC8285E4F8}" type="pres">
      <dgm:prSet presAssocID="{A28EC9B3-A361-48A6-9D74-029A4F3DE7C9}" presName="comp2" presStyleCnt="0"/>
      <dgm:spPr/>
    </dgm:pt>
    <dgm:pt modelId="{B2195A95-2386-4666-86B1-96B6C957B75F}" type="pres">
      <dgm:prSet presAssocID="{A28EC9B3-A361-48A6-9D74-029A4F3DE7C9}" presName="circle2" presStyleLbl="node1" presStyleIdx="1" presStyleCnt="3"/>
      <dgm:spPr/>
    </dgm:pt>
    <dgm:pt modelId="{0DD4C6EB-AC50-44E4-B238-3C37A21EE132}" type="pres">
      <dgm:prSet presAssocID="{A28EC9B3-A361-48A6-9D74-029A4F3DE7C9}" presName="c2text" presStyleLbl="node1" presStyleIdx="1" presStyleCnt="3">
        <dgm:presLayoutVars>
          <dgm:bulletEnabled val="1"/>
        </dgm:presLayoutVars>
      </dgm:prSet>
      <dgm:spPr/>
    </dgm:pt>
    <dgm:pt modelId="{58A5DBE1-866B-46D9-8FAE-90A612101C9E}" type="pres">
      <dgm:prSet presAssocID="{A28EC9B3-A361-48A6-9D74-029A4F3DE7C9}" presName="comp3" presStyleCnt="0"/>
      <dgm:spPr/>
    </dgm:pt>
    <dgm:pt modelId="{78039B2B-F658-44A8-A753-C2F50061FD8F}" type="pres">
      <dgm:prSet presAssocID="{A28EC9B3-A361-48A6-9D74-029A4F3DE7C9}" presName="circle3" presStyleLbl="node1" presStyleIdx="2" presStyleCnt="3"/>
      <dgm:spPr/>
    </dgm:pt>
    <dgm:pt modelId="{62CBC18E-EA83-4F46-8100-6117B6EA1BDB}" type="pres">
      <dgm:prSet presAssocID="{A28EC9B3-A361-48A6-9D74-029A4F3DE7C9}" presName="c3text" presStyleLbl="node1" presStyleIdx="2" presStyleCnt="3">
        <dgm:presLayoutVars>
          <dgm:bulletEnabled val="1"/>
        </dgm:presLayoutVars>
      </dgm:prSet>
      <dgm:spPr/>
    </dgm:pt>
  </dgm:ptLst>
  <dgm:cxnLst>
    <dgm:cxn modelId="{A9181F30-B2A6-4773-B4BA-3CEDAE00D4D4}" srcId="{A28EC9B3-A361-48A6-9D74-029A4F3DE7C9}" destId="{639E816B-7944-41C1-918C-69D4D355E545}" srcOrd="1" destOrd="0" parTransId="{49904544-BAC8-4B0B-B3DB-54AE01566DCC}" sibTransId="{203634AD-F35A-4BB6-A282-7FB3D43D85BF}"/>
    <dgm:cxn modelId="{30629836-5473-409F-87BB-A07B5204CDC5}" type="presOf" srcId="{BC7E8E7B-849B-46E2-A66F-82CF1A92B395}" destId="{C53CCF3F-B5D9-45BF-98B2-A1C689897D40}" srcOrd="1" destOrd="0" presId="urn:microsoft.com/office/officeart/2005/8/layout/venn2"/>
    <dgm:cxn modelId="{3D75FA36-102B-4389-8570-9815EE1E4489}" type="presOf" srcId="{8F956836-DDD7-48C3-AEC0-8600AA5D3773}" destId="{62CBC18E-EA83-4F46-8100-6117B6EA1BDB}" srcOrd="1" destOrd="0" presId="urn:microsoft.com/office/officeart/2005/8/layout/venn2"/>
    <dgm:cxn modelId="{F717BB4C-6959-4527-B0DD-49550751693D}" type="presOf" srcId="{8F956836-DDD7-48C3-AEC0-8600AA5D3773}" destId="{78039B2B-F658-44A8-A753-C2F50061FD8F}" srcOrd="0" destOrd="0" presId="urn:microsoft.com/office/officeart/2005/8/layout/venn2"/>
    <dgm:cxn modelId="{706CB556-366B-4587-91F6-192B3D18B9FF}" srcId="{A28EC9B3-A361-48A6-9D74-029A4F3DE7C9}" destId="{BC7E8E7B-849B-46E2-A66F-82CF1A92B395}" srcOrd="0" destOrd="0" parTransId="{9FBAE9F8-157C-40C8-9E71-021C6E0D3B17}" sibTransId="{F0A840F9-1F6D-4A9B-A832-3F17E7419F29}"/>
    <dgm:cxn modelId="{37E9C186-E5EB-4312-B0F8-5B816E3AA22F}" srcId="{A28EC9B3-A361-48A6-9D74-029A4F3DE7C9}" destId="{8F956836-DDD7-48C3-AEC0-8600AA5D3773}" srcOrd="2" destOrd="0" parTransId="{8A7353CE-7148-4909-B61E-24DEFBE5B6CF}" sibTransId="{E744695F-622B-488F-B99A-083DBEAE59AE}"/>
    <dgm:cxn modelId="{F24E1B99-08E9-4DDF-AB63-C3AB508E20FC}" type="presOf" srcId="{BC7E8E7B-849B-46E2-A66F-82CF1A92B395}" destId="{CAC5F4DC-E24C-4918-9A27-59B8730D43AF}" srcOrd="0" destOrd="0" presId="urn:microsoft.com/office/officeart/2005/8/layout/venn2"/>
    <dgm:cxn modelId="{1B5B2ABB-06DF-4B58-AD95-6C48BF317E31}" type="presOf" srcId="{A28EC9B3-A361-48A6-9D74-029A4F3DE7C9}" destId="{FEAE14B0-22F1-45BF-B1E0-2F024724A855}" srcOrd="0" destOrd="0" presId="urn:microsoft.com/office/officeart/2005/8/layout/venn2"/>
    <dgm:cxn modelId="{AAA6B5C0-609C-4FF8-A239-0B344D7569FC}" type="presOf" srcId="{639E816B-7944-41C1-918C-69D4D355E545}" destId="{B2195A95-2386-4666-86B1-96B6C957B75F}" srcOrd="0" destOrd="0" presId="urn:microsoft.com/office/officeart/2005/8/layout/venn2"/>
    <dgm:cxn modelId="{8E0571F9-17C3-4C9F-A69C-5D6EF5B04D85}" type="presOf" srcId="{639E816B-7944-41C1-918C-69D4D355E545}" destId="{0DD4C6EB-AC50-44E4-B238-3C37A21EE132}" srcOrd="1" destOrd="0" presId="urn:microsoft.com/office/officeart/2005/8/layout/venn2"/>
    <dgm:cxn modelId="{92D7A600-9FAB-4CAA-9B34-C4B428974BE8}" type="presParOf" srcId="{FEAE14B0-22F1-45BF-B1E0-2F024724A855}" destId="{C3C8F68A-06EB-40FB-8D01-584D4B515FD9}" srcOrd="0" destOrd="0" presId="urn:microsoft.com/office/officeart/2005/8/layout/venn2"/>
    <dgm:cxn modelId="{B1CE56CC-47CE-4E83-B260-A0FD1C5CBA15}" type="presParOf" srcId="{C3C8F68A-06EB-40FB-8D01-584D4B515FD9}" destId="{CAC5F4DC-E24C-4918-9A27-59B8730D43AF}" srcOrd="0" destOrd="0" presId="urn:microsoft.com/office/officeart/2005/8/layout/venn2"/>
    <dgm:cxn modelId="{2116E977-41EC-4C6B-A345-1B072EFCB9E5}" type="presParOf" srcId="{C3C8F68A-06EB-40FB-8D01-584D4B515FD9}" destId="{C53CCF3F-B5D9-45BF-98B2-A1C689897D40}" srcOrd="1" destOrd="0" presId="urn:microsoft.com/office/officeart/2005/8/layout/venn2"/>
    <dgm:cxn modelId="{7267D205-DE22-4B2C-8667-7CCE0A0B1DE7}" type="presParOf" srcId="{FEAE14B0-22F1-45BF-B1E0-2F024724A855}" destId="{F261FD9C-63B8-44BC-8AC3-90FC8285E4F8}" srcOrd="1" destOrd="0" presId="urn:microsoft.com/office/officeart/2005/8/layout/venn2"/>
    <dgm:cxn modelId="{61DB73C8-30D0-4FE4-8AC6-5A284347382C}" type="presParOf" srcId="{F261FD9C-63B8-44BC-8AC3-90FC8285E4F8}" destId="{B2195A95-2386-4666-86B1-96B6C957B75F}" srcOrd="0" destOrd="0" presId="urn:microsoft.com/office/officeart/2005/8/layout/venn2"/>
    <dgm:cxn modelId="{063DA5B7-3DDF-4463-8E68-0FBFA0C3769F}" type="presParOf" srcId="{F261FD9C-63B8-44BC-8AC3-90FC8285E4F8}" destId="{0DD4C6EB-AC50-44E4-B238-3C37A21EE132}" srcOrd="1" destOrd="0" presId="urn:microsoft.com/office/officeart/2005/8/layout/venn2"/>
    <dgm:cxn modelId="{AED3B92F-A2CF-40DC-9D11-D63B8C8605BA}" type="presParOf" srcId="{FEAE14B0-22F1-45BF-B1E0-2F024724A855}" destId="{58A5DBE1-866B-46D9-8FAE-90A612101C9E}" srcOrd="2" destOrd="0" presId="urn:microsoft.com/office/officeart/2005/8/layout/venn2"/>
    <dgm:cxn modelId="{A27C0A4D-660D-4A88-81F2-51F33D986D79}" type="presParOf" srcId="{58A5DBE1-866B-46D9-8FAE-90A612101C9E}" destId="{78039B2B-F658-44A8-A753-C2F50061FD8F}" srcOrd="0" destOrd="0" presId="urn:microsoft.com/office/officeart/2005/8/layout/venn2"/>
    <dgm:cxn modelId="{BD294AF2-A844-429D-9044-936C63524942}" type="presParOf" srcId="{58A5DBE1-866B-46D9-8FAE-90A612101C9E}" destId="{62CBC18E-EA83-4F46-8100-6117B6EA1BDB}"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B8652A-F8A6-4D83-BA82-F54C075AC242}" type="doc">
      <dgm:prSet loTypeId="urn:microsoft.com/office/officeart/2005/8/layout/hProcess11" loCatId="process" qsTypeId="urn:microsoft.com/office/officeart/2005/8/quickstyle/simple1" qsCatId="simple" csTypeId="urn:microsoft.com/office/officeart/2005/8/colors/colorful2" csCatId="colorful" phldr="1"/>
      <dgm:spPr/>
    </dgm:pt>
    <dgm:pt modelId="{D74913FD-39D7-43D1-B58E-B98533DA5AAF}">
      <dgm:prSet phldrT="[Text]"/>
      <dgm:spPr/>
      <dgm:t>
        <a:bodyPr/>
        <a:lstStyle/>
        <a:p>
          <a:r>
            <a:rPr lang="en-US" dirty="0"/>
            <a:t>Bag of words</a:t>
          </a:r>
        </a:p>
      </dgm:t>
    </dgm:pt>
    <dgm:pt modelId="{F0A74B74-DF39-47E3-805D-BDA98C911E1A}" type="parTrans" cxnId="{14E3D99B-B451-4EA8-8669-84D5B8B38377}">
      <dgm:prSet/>
      <dgm:spPr/>
      <dgm:t>
        <a:bodyPr/>
        <a:lstStyle/>
        <a:p>
          <a:endParaRPr lang="en-US"/>
        </a:p>
      </dgm:t>
    </dgm:pt>
    <dgm:pt modelId="{BB2FE62C-9DDB-4854-B950-65C3020064DF}" type="sibTrans" cxnId="{14E3D99B-B451-4EA8-8669-84D5B8B38377}">
      <dgm:prSet/>
      <dgm:spPr/>
      <dgm:t>
        <a:bodyPr/>
        <a:lstStyle/>
        <a:p>
          <a:endParaRPr lang="en-US"/>
        </a:p>
      </dgm:t>
    </dgm:pt>
    <dgm:pt modelId="{3B347AEB-FA9D-41DE-A666-4631BB6F88D5}">
      <dgm:prSet phldrT="[Text]"/>
      <dgm:spPr/>
      <dgm:t>
        <a:bodyPr/>
        <a:lstStyle/>
        <a:p>
          <a:r>
            <a:rPr lang="en-US" dirty="0"/>
            <a:t>Bi-directional LSTM</a:t>
          </a:r>
        </a:p>
      </dgm:t>
    </dgm:pt>
    <dgm:pt modelId="{AC3FB795-8499-47F5-98A4-CCFEF156A2B3}" type="parTrans" cxnId="{D710B534-FB45-4D88-B9F2-A07D5017BD74}">
      <dgm:prSet/>
      <dgm:spPr/>
      <dgm:t>
        <a:bodyPr/>
        <a:lstStyle/>
        <a:p>
          <a:endParaRPr lang="en-US"/>
        </a:p>
      </dgm:t>
    </dgm:pt>
    <dgm:pt modelId="{1E2DCDB7-A71F-4689-9810-3BDA3A4F2B8B}" type="sibTrans" cxnId="{D710B534-FB45-4D88-B9F2-A07D5017BD74}">
      <dgm:prSet/>
      <dgm:spPr/>
      <dgm:t>
        <a:bodyPr/>
        <a:lstStyle/>
        <a:p>
          <a:endParaRPr lang="en-US"/>
        </a:p>
      </dgm:t>
    </dgm:pt>
    <dgm:pt modelId="{A702EB54-CADE-40AA-9CF5-2992F7F0EC53}">
      <dgm:prSet phldrT="[Text]"/>
      <dgm:spPr/>
      <dgm:t>
        <a:bodyPr/>
        <a:lstStyle/>
        <a:p>
          <a:r>
            <a:rPr lang="en-US" dirty="0"/>
            <a:t>Attention based</a:t>
          </a:r>
        </a:p>
      </dgm:t>
    </dgm:pt>
    <dgm:pt modelId="{30FF8A83-15E6-450F-B3C3-3EC31862D3FA}" type="parTrans" cxnId="{0A5D2CE6-C6DC-4BE4-8993-42ECA30F1105}">
      <dgm:prSet/>
      <dgm:spPr/>
      <dgm:t>
        <a:bodyPr/>
        <a:lstStyle/>
        <a:p>
          <a:endParaRPr lang="en-US"/>
        </a:p>
      </dgm:t>
    </dgm:pt>
    <dgm:pt modelId="{0C588570-B0C4-4713-AC57-ABF81907B6F8}" type="sibTrans" cxnId="{0A5D2CE6-C6DC-4BE4-8993-42ECA30F1105}">
      <dgm:prSet/>
      <dgm:spPr/>
      <dgm:t>
        <a:bodyPr/>
        <a:lstStyle/>
        <a:p>
          <a:endParaRPr lang="en-US"/>
        </a:p>
      </dgm:t>
    </dgm:pt>
    <dgm:pt modelId="{FBCD7186-1D74-44B0-A909-2B1AC7E2397B}">
      <dgm:prSet phldrT="[Text]"/>
      <dgm:spPr/>
      <dgm:t>
        <a:bodyPr/>
        <a:lstStyle/>
        <a:p>
          <a:r>
            <a:rPr lang="en-US" dirty="0"/>
            <a:t>Word Embeddings</a:t>
          </a:r>
        </a:p>
      </dgm:t>
    </dgm:pt>
    <dgm:pt modelId="{95368512-7353-49B6-B08F-62397010E513}" type="parTrans" cxnId="{EE5E0104-7E6A-4A84-A6C3-8A050EF45B2D}">
      <dgm:prSet/>
      <dgm:spPr/>
      <dgm:t>
        <a:bodyPr/>
        <a:lstStyle/>
        <a:p>
          <a:endParaRPr lang="en-US"/>
        </a:p>
      </dgm:t>
    </dgm:pt>
    <dgm:pt modelId="{1A15CF3E-64A8-4E3D-9D17-8BEEF2A3B0DE}" type="sibTrans" cxnId="{EE5E0104-7E6A-4A84-A6C3-8A050EF45B2D}">
      <dgm:prSet/>
      <dgm:spPr/>
      <dgm:t>
        <a:bodyPr/>
        <a:lstStyle/>
        <a:p>
          <a:endParaRPr lang="en-US"/>
        </a:p>
      </dgm:t>
    </dgm:pt>
    <dgm:pt modelId="{5CD84BF7-AB85-4187-A376-CAE77E94ED27}">
      <dgm:prSet phldrT="[Text]"/>
      <dgm:spPr/>
      <dgm:t>
        <a:bodyPr/>
        <a:lstStyle/>
        <a:p>
          <a:r>
            <a:rPr lang="en-US" dirty="0"/>
            <a:t>Recurrent Neural Networks</a:t>
          </a:r>
        </a:p>
      </dgm:t>
    </dgm:pt>
    <dgm:pt modelId="{05977D87-97BA-4D0D-ADA1-695D5E6FE84C}" type="parTrans" cxnId="{3FABDFF9-A97B-4CBD-A3D7-5B2D9C4133A5}">
      <dgm:prSet/>
      <dgm:spPr/>
      <dgm:t>
        <a:bodyPr/>
        <a:lstStyle/>
        <a:p>
          <a:endParaRPr lang="en-US"/>
        </a:p>
      </dgm:t>
    </dgm:pt>
    <dgm:pt modelId="{D0AF5BCF-0B24-4431-96D1-DF3F51FEF868}" type="sibTrans" cxnId="{3FABDFF9-A97B-4CBD-A3D7-5B2D9C4133A5}">
      <dgm:prSet/>
      <dgm:spPr/>
      <dgm:t>
        <a:bodyPr/>
        <a:lstStyle/>
        <a:p>
          <a:endParaRPr lang="en-US"/>
        </a:p>
      </dgm:t>
    </dgm:pt>
    <dgm:pt modelId="{EDE0973C-92DA-496B-A6F8-75BF03FE76C5}">
      <dgm:prSet phldrT="[Text]"/>
      <dgm:spPr/>
      <dgm:t>
        <a:bodyPr/>
        <a:lstStyle/>
        <a:p>
          <a:r>
            <a:rPr lang="en-US" dirty="0"/>
            <a:t>Long Short-Term Memory</a:t>
          </a:r>
        </a:p>
      </dgm:t>
    </dgm:pt>
    <dgm:pt modelId="{8C28F366-0DC9-4082-92BD-ED19D7FF1A87}" type="parTrans" cxnId="{2B50AF98-53D9-4A8A-8D36-C85F773D5E02}">
      <dgm:prSet/>
      <dgm:spPr/>
      <dgm:t>
        <a:bodyPr/>
        <a:lstStyle/>
        <a:p>
          <a:endParaRPr lang="en-US"/>
        </a:p>
      </dgm:t>
    </dgm:pt>
    <dgm:pt modelId="{72AB71FD-9959-4F8A-8471-1764EA72497F}" type="sibTrans" cxnId="{2B50AF98-53D9-4A8A-8D36-C85F773D5E02}">
      <dgm:prSet/>
      <dgm:spPr/>
      <dgm:t>
        <a:bodyPr/>
        <a:lstStyle/>
        <a:p>
          <a:endParaRPr lang="en-US"/>
        </a:p>
      </dgm:t>
    </dgm:pt>
    <dgm:pt modelId="{C85CF4B8-8FF7-4B63-A3D0-CFACEA08203C}">
      <dgm:prSet phldrT="[Text]"/>
      <dgm:spPr/>
      <dgm:t>
        <a:bodyPr/>
        <a:lstStyle/>
        <a:p>
          <a:r>
            <a:rPr lang="en-US" dirty="0"/>
            <a:t>Transformers</a:t>
          </a:r>
        </a:p>
      </dgm:t>
    </dgm:pt>
    <dgm:pt modelId="{F06E762A-30F2-42AB-BD92-793F2CE4AB27}" type="parTrans" cxnId="{BBC64595-5889-4B43-A6F2-AB8F996ECFAD}">
      <dgm:prSet/>
      <dgm:spPr/>
      <dgm:t>
        <a:bodyPr/>
        <a:lstStyle/>
        <a:p>
          <a:endParaRPr lang="en-US"/>
        </a:p>
      </dgm:t>
    </dgm:pt>
    <dgm:pt modelId="{BC3328E1-266F-464D-9275-F684D4676918}" type="sibTrans" cxnId="{BBC64595-5889-4B43-A6F2-AB8F996ECFAD}">
      <dgm:prSet/>
      <dgm:spPr/>
      <dgm:t>
        <a:bodyPr/>
        <a:lstStyle/>
        <a:p>
          <a:endParaRPr lang="en-US"/>
        </a:p>
      </dgm:t>
    </dgm:pt>
    <dgm:pt modelId="{711E1D75-BC94-4EFE-8469-72F7922FAAD9}" type="pres">
      <dgm:prSet presAssocID="{A3B8652A-F8A6-4D83-BA82-F54C075AC242}" presName="Name0" presStyleCnt="0">
        <dgm:presLayoutVars>
          <dgm:dir/>
          <dgm:resizeHandles val="exact"/>
        </dgm:presLayoutVars>
      </dgm:prSet>
      <dgm:spPr/>
    </dgm:pt>
    <dgm:pt modelId="{0855631F-4922-409D-9845-89B8E281220A}" type="pres">
      <dgm:prSet presAssocID="{A3B8652A-F8A6-4D83-BA82-F54C075AC242}" presName="arrow" presStyleLbl="bgShp" presStyleIdx="0" presStyleCnt="1"/>
      <dgm:spPr/>
    </dgm:pt>
    <dgm:pt modelId="{8C2F3582-765C-459B-9BA7-60587D0FF9C3}" type="pres">
      <dgm:prSet presAssocID="{A3B8652A-F8A6-4D83-BA82-F54C075AC242}" presName="points" presStyleCnt="0"/>
      <dgm:spPr/>
    </dgm:pt>
    <dgm:pt modelId="{DDAE84C6-3582-4E92-91C7-DB9F23835216}" type="pres">
      <dgm:prSet presAssocID="{D74913FD-39D7-43D1-B58E-B98533DA5AAF}" presName="compositeA" presStyleCnt="0"/>
      <dgm:spPr/>
    </dgm:pt>
    <dgm:pt modelId="{10CEEEDA-AD32-4546-B9B0-D7FB1E036F7D}" type="pres">
      <dgm:prSet presAssocID="{D74913FD-39D7-43D1-B58E-B98533DA5AAF}" presName="textA" presStyleLbl="revTx" presStyleIdx="0" presStyleCnt="7">
        <dgm:presLayoutVars>
          <dgm:bulletEnabled val="1"/>
        </dgm:presLayoutVars>
      </dgm:prSet>
      <dgm:spPr/>
    </dgm:pt>
    <dgm:pt modelId="{502CFE89-FB45-4DA8-AC83-C71B70203AA7}" type="pres">
      <dgm:prSet presAssocID="{D74913FD-39D7-43D1-B58E-B98533DA5AAF}" presName="circleA" presStyleLbl="node1" presStyleIdx="0" presStyleCnt="7"/>
      <dgm:spPr/>
    </dgm:pt>
    <dgm:pt modelId="{C4353D9E-73BC-4602-94EC-135E6058EB2A}" type="pres">
      <dgm:prSet presAssocID="{D74913FD-39D7-43D1-B58E-B98533DA5AAF}" presName="spaceA" presStyleCnt="0"/>
      <dgm:spPr/>
    </dgm:pt>
    <dgm:pt modelId="{05C71BBD-7D7F-4A58-93C4-EAE0ECB577AB}" type="pres">
      <dgm:prSet presAssocID="{BB2FE62C-9DDB-4854-B950-65C3020064DF}" presName="space" presStyleCnt="0"/>
      <dgm:spPr/>
    </dgm:pt>
    <dgm:pt modelId="{D640503D-8C33-4205-88DF-4B4D744971E1}" type="pres">
      <dgm:prSet presAssocID="{FBCD7186-1D74-44B0-A909-2B1AC7E2397B}" presName="compositeB" presStyleCnt="0"/>
      <dgm:spPr/>
    </dgm:pt>
    <dgm:pt modelId="{74770747-8FED-4E64-A9C9-2C7427715A15}" type="pres">
      <dgm:prSet presAssocID="{FBCD7186-1D74-44B0-A909-2B1AC7E2397B}" presName="textB" presStyleLbl="revTx" presStyleIdx="1" presStyleCnt="7">
        <dgm:presLayoutVars>
          <dgm:bulletEnabled val="1"/>
        </dgm:presLayoutVars>
      </dgm:prSet>
      <dgm:spPr/>
    </dgm:pt>
    <dgm:pt modelId="{31AD86F0-D236-44F1-87B8-5CC965F72069}" type="pres">
      <dgm:prSet presAssocID="{FBCD7186-1D74-44B0-A909-2B1AC7E2397B}" presName="circleB" presStyleLbl="node1" presStyleIdx="1" presStyleCnt="7"/>
      <dgm:spPr/>
    </dgm:pt>
    <dgm:pt modelId="{E51B090D-1A91-4231-960C-9C88BC0A9FC1}" type="pres">
      <dgm:prSet presAssocID="{FBCD7186-1D74-44B0-A909-2B1AC7E2397B}" presName="spaceB" presStyleCnt="0"/>
      <dgm:spPr/>
    </dgm:pt>
    <dgm:pt modelId="{B74BA119-A35D-494D-AF87-573FD2452C4E}" type="pres">
      <dgm:prSet presAssocID="{1A15CF3E-64A8-4E3D-9D17-8BEEF2A3B0DE}" presName="space" presStyleCnt="0"/>
      <dgm:spPr/>
    </dgm:pt>
    <dgm:pt modelId="{7C75D38A-709B-47CA-8B2D-59943C17B774}" type="pres">
      <dgm:prSet presAssocID="{5CD84BF7-AB85-4187-A376-CAE77E94ED27}" presName="compositeA" presStyleCnt="0"/>
      <dgm:spPr/>
    </dgm:pt>
    <dgm:pt modelId="{95D5DE06-D87F-4DAF-918D-71928CDC8AB2}" type="pres">
      <dgm:prSet presAssocID="{5CD84BF7-AB85-4187-A376-CAE77E94ED27}" presName="textA" presStyleLbl="revTx" presStyleIdx="2" presStyleCnt="7">
        <dgm:presLayoutVars>
          <dgm:bulletEnabled val="1"/>
        </dgm:presLayoutVars>
      </dgm:prSet>
      <dgm:spPr/>
    </dgm:pt>
    <dgm:pt modelId="{43ABB0E8-F1E1-4827-A38E-7068341C02CF}" type="pres">
      <dgm:prSet presAssocID="{5CD84BF7-AB85-4187-A376-CAE77E94ED27}" presName="circleA" presStyleLbl="node1" presStyleIdx="2" presStyleCnt="7"/>
      <dgm:spPr/>
    </dgm:pt>
    <dgm:pt modelId="{D1D6D045-C3D3-4C78-9E42-8BDCB68BF66D}" type="pres">
      <dgm:prSet presAssocID="{5CD84BF7-AB85-4187-A376-CAE77E94ED27}" presName="spaceA" presStyleCnt="0"/>
      <dgm:spPr/>
    </dgm:pt>
    <dgm:pt modelId="{85F3124D-94E7-4716-A52F-63B70F66296F}" type="pres">
      <dgm:prSet presAssocID="{D0AF5BCF-0B24-4431-96D1-DF3F51FEF868}" presName="space" presStyleCnt="0"/>
      <dgm:spPr/>
    </dgm:pt>
    <dgm:pt modelId="{BFC3E528-56A2-4CF1-839C-DACDF9F98DE5}" type="pres">
      <dgm:prSet presAssocID="{EDE0973C-92DA-496B-A6F8-75BF03FE76C5}" presName="compositeB" presStyleCnt="0"/>
      <dgm:spPr/>
    </dgm:pt>
    <dgm:pt modelId="{39B437E3-80B4-4EEF-A9B9-58B78C1E52AB}" type="pres">
      <dgm:prSet presAssocID="{EDE0973C-92DA-496B-A6F8-75BF03FE76C5}" presName="textB" presStyleLbl="revTx" presStyleIdx="3" presStyleCnt="7">
        <dgm:presLayoutVars>
          <dgm:bulletEnabled val="1"/>
        </dgm:presLayoutVars>
      </dgm:prSet>
      <dgm:spPr/>
    </dgm:pt>
    <dgm:pt modelId="{ACEE8E2F-6F76-42FD-B070-96FB6AC7DA38}" type="pres">
      <dgm:prSet presAssocID="{EDE0973C-92DA-496B-A6F8-75BF03FE76C5}" presName="circleB" presStyleLbl="node1" presStyleIdx="3" presStyleCnt="7"/>
      <dgm:spPr/>
    </dgm:pt>
    <dgm:pt modelId="{9845B4AA-DEF3-4440-A4AD-0108A8378664}" type="pres">
      <dgm:prSet presAssocID="{EDE0973C-92DA-496B-A6F8-75BF03FE76C5}" presName="spaceB" presStyleCnt="0"/>
      <dgm:spPr/>
    </dgm:pt>
    <dgm:pt modelId="{A904DCE8-D11B-44D1-9C21-B22DA5E93890}" type="pres">
      <dgm:prSet presAssocID="{72AB71FD-9959-4F8A-8471-1764EA72497F}" presName="space" presStyleCnt="0"/>
      <dgm:spPr/>
    </dgm:pt>
    <dgm:pt modelId="{83B1F4CC-139C-43E6-B0E3-91F32A8BA397}" type="pres">
      <dgm:prSet presAssocID="{3B347AEB-FA9D-41DE-A666-4631BB6F88D5}" presName="compositeA" presStyleCnt="0"/>
      <dgm:spPr/>
    </dgm:pt>
    <dgm:pt modelId="{13E7645D-F92D-45CE-9E86-6EC6DE8F2EB3}" type="pres">
      <dgm:prSet presAssocID="{3B347AEB-FA9D-41DE-A666-4631BB6F88D5}" presName="textA" presStyleLbl="revTx" presStyleIdx="4" presStyleCnt="7">
        <dgm:presLayoutVars>
          <dgm:bulletEnabled val="1"/>
        </dgm:presLayoutVars>
      </dgm:prSet>
      <dgm:spPr/>
    </dgm:pt>
    <dgm:pt modelId="{44432B94-B9D2-4457-899B-10B9EAC9CFB2}" type="pres">
      <dgm:prSet presAssocID="{3B347AEB-FA9D-41DE-A666-4631BB6F88D5}" presName="circleA" presStyleLbl="node1" presStyleIdx="4" presStyleCnt="7"/>
      <dgm:spPr/>
    </dgm:pt>
    <dgm:pt modelId="{DFF5B0FE-4436-4823-BCE5-063A8F449DF6}" type="pres">
      <dgm:prSet presAssocID="{3B347AEB-FA9D-41DE-A666-4631BB6F88D5}" presName="spaceA" presStyleCnt="0"/>
      <dgm:spPr/>
    </dgm:pt>
    <dgm:pt modelId="{93357143-DF35-4F22-9A27-4D6DB26ACA17}" type="pres">
      <dgm:prSet presAssocID="{1E2DCDB7-A71F-4689-9810-3BDA3A4F2B8B}" presName="space" presStyleCnt="0"/>
      <dgm:spPr/>
    </dgm:pt>
    <dgm:pt modelId="{0BCFC4FC-3A64-424C-B4E8-78EEA36709BC}" type="pres">
      <dgm:prSet presAssocID="{A702EB54-CADE-40AA-9CF5-2992F7F0EC53}" presName="compositeB" presStyleCnt="0"/>
      <dgm:spPr/>
    </dgm:pt>
    <dgm:pt modelId="{6634B82F-1ACB-4704-A9A9-5694035C65C2}" type="pres">
      <dgm:prSet presAssocID="{A702EB54-CADE-40AA-9CF5-2992F7F0EC53}" presName="textB" presStyleLbl="revTx" presStyleIdx="5" presStyleCnt="7">
        <dgm:presLayoutVars>
          <dgm:bulletEnabled val="1"/>
        </dgm:presLayoutVars>
      </dgm:prSet>
      <dgm:spPr/>
    </dgm:pt>
    <dgm:pt modelId="{C2A45975-69B6-4165-A370-EC81EF25923C}" type="pres">
      <dgm:prSet presAssocID="{A702EB54-CADE-40AA-9CF5-2992F7F0EC53}" presName="circleB" presStyleLbl="node1" presStyleIdx="5" presStyleCnt="7"/>
      <dgm:spPr/>
    </dgm:pt>
    <dgm:pt modelId="{689C987F-D734-4801-A6B4-AB0AC551C8AA}" type="pres">
      <dgm:prSet presAssocID="{A702EB54-CADE-40AA-9CF5-2992F7F0EC53}" presName="spaceB" presStyleCnt="0"/>
      <dgm:spPr/>
    </dgm:pt>
    <dgm:pt modelId="{19FD0E9F-B2BC-4FF5-B1F9-02FB63E1BA61}" type="pres">
      <dgm:prSet presAssocID="{0C588570-B0C4-4713-AC57-ABF81907B6F8}" presName="space" presStyleCnt="0"/>
      <dgm:spPr/>
    </dgm:pt>
    <dgm:pt modelId="{293D8BE1-E320-4C58-85A9-84C665D8ACBF}" type="pres">
      <dgm:prSet presAssocID="{C85CF4B8-8FF7-4B63-A3D0-CFACEA08203C}" presName="compositeA" presStyleCnt="0"/>
      <dgm:spPr/>
    </dgm:pt>
    <dgm:pt modelId="{D6055154-8E64-44EA-9122-B02DD464CB76}" type="pres">
      <dgm:prSet presAssocID="{C85CF4B8-8FF7-4B63-A3D0-CFACEA08203C}" presName="textA" presStyleLbl="revTx" presStyleIdx="6" presStyleCnt="7">
        <dgm:presLayoutVars>
          <dgm:bulletEnabled val="1"/>
        </dgm:presLayoutVars>
      </dgm:prSet>
      <dgm:spPr/>
    </dgm:pt>
    <dgm:pt modelId="{B816A90B-448A-49FF-8EF5-97A8051475B0}" type="pres">
      <dgm:prSet presAssocID="{C85CF4B8-8FF7-4B63-A3D0-CFACEA08203C}" presName="circleA" presStyleLbl="node1" presStyleIdx="6" presStyleCnt="7"/>
      <dgm:spPr/>
    </dgm:pt>
    <dgm:pt modelId="{740E4639-DDBA-4EFF-9FB2-B0B38C06A048}" type="pres">
      <dgm:prSet presAssocID="{C85CF4B8-8FF7-4B63-A3D0-CFACEA08203C}" presName="spaceA" presStyleCnt="0"/>
      <dgm:spPr/>
    </dgm:pt>
  </dgm:ptLst>
  <dgm:cxnLst>
    <dgm:cxn modelId="{DF813603-09A8-45E9-B9FB-D38F0BB4D562}" type="presOf" srcId="{C85CF4B8-8FF7-4B63-A3D0-CFACEA08203C}" destId="{D6055154-8E64-44EA-9122-B02DD464CB76}" srcOrd="0" destOrd="0" presId="urn:microsoft.com/office/officeart/2005/8/layout/hProcess11"/>
    <dgm:cxn modelId="{EE5E0104-7E6A-4A84-A6C3-8A050EF45B2D}" srcId="{A3B8652A-F8A6-4D83-BA82-F54C075AC242}" destId="{FBCD7186-1D74-44B0-A909-2B1AC7E2397B}" srcOrd="1" destOrd="0" parTransId="{95368512-7353-49B6-B08F-62397010E513}" sibTransId="{1A15CF3E-64A8-4E3D-9D17-8BEEF2A3B0DE}"/>
    <dgm:cxn modelId="{D710B534-FB45-4D88-B9F2-A07D5017BD74}" srcId="{A3B8652A-F8A6-4D83-BA82-F54C075AC242}" destId="{3B347AEB-FA9D-41DE-A666-4631BB6F88D5}" srcOrd="4" destOrd="0" parTransId="{AC3FB795-8499-47F5-98A4-CCFEF156A2B3}" sibTransId="{1E2DCDB7-A71F-4689-9810-3BDA3A4F2B8B}"/>
    <dgm:cxn modelId="{C7789836-2894-40B0-A181-831F6A34A37F}" type="presOf" srcId="{A702EB54-CADE-40AA-9CF5-2992F7F0EC53}" destId="{6634B82F-1ACB-4704-A9A9-5694035C65C2}" srcOrd="0" destOrd="0" presId="urn:microsoft.com/office/officeart/2005/8/layout/hProcess11"/>
    <dgm:cxn modelId="{EDD60138-D936-467F-85D1-7C22C1FE4ACA}" type="presOf" srcId="{A3B8652A-F8A6-4D83-BA82-F54C075AC242}" destId="{711E1D75-BC94-4EFE-8469-72F7922FAAD9}" srcOrd="0" destOrd="0" presId="urn:microsoft.com/office/officeart/2005/8/layout/hProcess11"/>
    <dgm:cxn modelId="{F2B5BA40-FCBA-48A5-BD84-08E8F22C06F2}" type="presOf" srcId="{5CD84BF7-AB85-4187-A376-CAE77E94ED27}" destId="{95D5DE06-D87F-4DAF-918D-71928CDC8AB2}" srcOrd="0" destOrd="0" presId="urn:microsoft.com/office/officeart/2005/8/layout/hProcess11"/>
    <dgm:cxn modelId="{DFA95F70-89F2-4B89-8AAB-E3324752B909}" type="presOf" srcId="{3B347AEB-FA9D-41DE-A666-4631BB6F88D5}" destId="{13E7645D-F92D-45CE-9E86-6EC6DE8F2EB3}" srcOrd="0" destOrd="0" presId="urn:microsoft.com/office/officeart/2005/8/layout/hProcess11"/>
    <dgm:cxn modelId="{B6E0C871-603E-4B56-8FDE-27C0C3A39D27}" type="presOf" srcId="{D74913FD-39D7-43D1-B58E-B98533DA5AAF}" destId="{10CEEEDA-AD32-4546-B9B0-D7FB1E036F7D}" srcOrd="0" destOrd="0" presId="urn:microsoft.com/office/officeart/2005/8/layout/hProcess11"/>
    <dgm:cxn modelId="{6529747A-F2DD-4842-870F-55AB91FB0320}" type="presOf" srcId="{FBCD7186-1D74-44B0-A909-2B1AC7E2397B}" destId="{74770747-8FED-4E64-A9C9-2C7427715A15}" srcOrd="0" destOrd="0" presId="urn:microsoft.com/office/officeart/2005/8/layout/hProcess11"/>
    <dgm:cxn modelId="{BBC64595-5889-4B43-A6F2-AB8F996ECFAD}" srcId="{A3B8652A-F8A6-4D83-BA82-F54C075AC242}" destId="{C85CF4B8-8FF7-4B63-A3D0-CFACEA08203C}" srcOrd="6" destOrd="0" parTransId="{F06E762A-30F2-42AB-BD92-793F2CE4AB27}" sibTransId="{BC3328E1-266F-464D-9275-F684D4676918}"/>
    <dgm:cxn modelId="{2B50AF98-53D9-4A8A-8D36-C85F773D5E02}" srcId="{A3B8652A-F8A6-4D83-BA82-F54C075AC242}" destId="{EDE0973C-92DA-496B-A6F8-75BF03FE76C5}" srcOrd="3" destOrd="0" parTransId="{8C28F366-0DC9-4082-92BD-ED19D7FF1A87}" sibTransId="{72AB71FD-9959-4F8A-8471-1764EA72497F}"/>
    <dgm:cxn modelId="{14E3D99B-B451-4EA8-8669-84D5B8B38377}" srcId="{A3B8652A-F8A6-4D83-BA82-F54C075AC242}" destId="{D74913FD-39D7-43D1-B58E-B98533DA5AAF}" srcOrd="0" destOrd="0" parTransId="{F0A74B74-DF39-47E3-805D-BDA98C911E1A}" sibTransId="{BB2FE62C-9DDB-4854-B950-65C3020064DF}"/>
    <dgm:cxn modelId="{4FD4989F-5E72-4F9B-BE36-D7F527FDE392}" type="presOf" srcId="{EDE0973C-92DA-496B-A6F8-75BF03FE76C5}" destId="{39B437E3-80B4-4EEF-A9B9-58B78C1E52AB}" srcOrd="0" destOrd="0" presId="urn:microsoft.com/office/officeart/2005/8/layout/hProcess11"/>
    <dgm:cxn modelId="{0A5D2CE6-C6DC-4BE4-8993-42ECA30F1105}" srcId="{A3B8652A-F8A6-4D83-BA82-F54C075AC242}" destId="{A702EB54-CADE-40AA-9CF5-2992F7F0EC53}" srcOrd="5" destOrd="0" parTransId="{30FF8A83-15E6-450F-B3C3-3EC31862D3FA}" sibTransId="{0C588570-B0C4-4713-AC57-ABF81907B6F8}"/>
    <dgm:cxn modelId="{3FABDFF9-A97B-4CBD-A3D7-5B2D9C4133A5}" srcId="{A3B8652A-F8A6-4D83-BA82-F54C075AC242}" destId="{5CD84BF7-AB85-4187-A376-CAE77E94ED27}" srcOrd="2" destOrd="0" parTransId="{05977D87-97BA-4D0D-ADA1-695D5E6FE84C}" sibTransId="{D0AF5BCF-0B24-4431-96D1-DF3F51FEF868}"/>
    <dgm:cxn modelId="{57158CA6-E934-48BF-BE60-8110E02A3EEF}" type="presParOf" srcId="{711E1D75-BC94-4EFE-8469-72F7922FAAD9}" destId="{0855631F-4922-409D-9845-89B8E281220A}" srcOrd="0" destOrd="0" presId="urn:microsoft.com/office/officeart/2005/8/layout/hProcess11"/>
    <dgm:cxn modelId="{57CDDF45-7DCE-4301-8C17-893FD37E483B}" type="presParOf" srcId="{711E1D75-BC94-4EFE-8469-72F7922FAAD9}" destId="{8C2F3582-765C-459B-9BA7-60587D0FF9C3}" srcOrd="1" destOrd="0" presId="urn:microsoft.com/office/officeart/2005/8/layout/hProcess11"/>
    <dgm:cxn modelId="{48886579-FC1F-41C2-8C40-82B7E9A98052}" type="presParOf" srcId="{8C2F3582-765C-459B-9BA7-60587D0FF9C3}" destId="{DDAE84C6-3582-4E92-91C7-DB9F23835216}" srcOrd="0" destOrd="0" presId="urn:microsoft.com/office/officeart/2005/8/layout/hProcess11"/>
    <dgm:cxn modelId="{9C2834AA-15B9-485F-A004-50356E0885FC}" type="presParOf" srcId="{DDAE84C6-3582-4E92-91C7-DB9F23835216}" destId="{10CEEEDA-AD32-4546-B9B0-D7FB1E036F7D}" srcOrd="0" destOrd="0" presId="urn:microsoft.com/office/officeart/2005/8/layout/hProcess11"/>
    <dgm:cxn modelId="{A8CD791F-9C09-4C74-ABB1-F366693AEFB2}" type="presParOf" srcId="{DDAE84C6-3582-4E92-91C7-DB9F23835216}" destId="{502CFE89-FB45-4DA8-AC83-C71B70203AA7}" srcOrd="1" destOrd="0" presId="urn:microsoft.com/office/officeart/2005/8/layout/hProcess11"/>
    <dgm:cxn modelId="{C1893442-1003-4738-849D-9F6813D21E0B}" type="presParOf" srcId="{DDAE84C6-3582-4E92-91C7-DB9F23835216}" destId="{C4353D9E-73BC-4602-94EC-135E6058EB2A}" srcOrd="2" destOrd="0" presId="urn:microsoft.com/office/officeart/2005/8/layout/hProcess11"/>
    <dgm:cxn modelId="{824BBA9C-0369-462D-97CE-D1EDB4721EB1}" type="presParOf" srcId="{8C2F3582-765C-459B-9BA7-60587D0FF9C3}" destId="{05C71BBD-7D7F-4A58-93C4-EAE0ECB577AB}" srcOrd="1" destOrd="0" presId="urn:microsoft.com/office/officeart/2005/8/layout/hProcess11"/>
    <dgm:cxn modelId="{CB84A3FF-07AB-47C4-9687-05EF596A5D9D}" type="presParOf" srcId="{8C2F3582-765C-459B-9BA7-60587D0FF9C3}" destId="{D640503D-8C33-4205-88DF-4B4D744971E1}" srcOrd="2" destOrd="0" presId="urn:microsoft.com/office/officeart/2005/8/layout/hProcess11"/>
    <dgm:cxn modelId="{B66385F8-251D-4509-9553-F904140644BB}" type="presParOf" srcId="{D640503D-8C33-4205-88DF-4B4D744971E1}" destId="{74770747-8FED-4E64-A9C9-2C7427715A15}" srcOrd="0" destOrd="0" presId="urn:microsoft.com/office/officeart/2005/8/layout/hProcess11"/>
    <dgm:cxn modelId="{BC63827F-E37B-44E7-8C7A-6ADAA171DF24}" type="presParOf" srcId="{D640503D-8C33-4205-88DF-4B4D744971E1}" destId="{31AD86F0-D236-44F1-87B8-5CC965F72069}" srcOrd="1" destOrd="0" presId="urn:microsoft.com/office/officeart/2005/8/layout/hProcess11"/>
    <dgm:cxn modelId="{5E1273CB-A1C8-4697-A1CB-FEFA2CE834B5}" type="presParOf" srcId="{D640503D-8C33-4205-88DF-4B4D744971E1}" destId="{E51B090D-1A91-4231-960C-9C88BC0A9FC1}" srcOrd="2" destOrd="0" presId="urn:microsoft.com/office/officeart/2005/8/layout/hProcess11"/>
    <dgm:cxn modelId="{E0A6BF3A-1BBD-45A3-9BC6-D2C2FA0DA69F}" type="presParOf" srcId="{8C2F3582-765C-459B-9BA7-60587D0FF9C3}" destId="{B74BA119-A35D-494D-AF87-573FD2452C4E}" srcOrd="3" destOrd="0" presId="urn:microsoft.com/office/officeart/2005/8/layout/hProcess11"/>
    <dgm:cxn modelId="{57B8BC04-4B09-436B-A625-920176A8EBC3}" type="presParOf" srcId="{8C2F3582-765C-459B-9BA7-60587D0FF9C3}" destId="{7C75D38A-709B-47CA-8B2D-59943C17B774}" srcOrd="4" destOrd="0" presId="urn:microsoft.com/office/officeart/2005/8/layout/hProcess11"/>
    <dgm:cxn modelId="{D5B59FB7-DA5E-434A-8C9B-DC3E53D9249A}" type="presParOf" srcId="{7C75D38A-709B-47CA-8B2D-59943C17B774}" destId="{95D5DE06-D87F-4DAF-918D-71928CDC8AB2}" srcOrd="0" destOrd="0" presId="urn:microsoft.com/office/officeart/2005/8/layout/hProcess11"/>
    <dgm:cxn modelId="{224405D5-9504-4841-9084-588E62289458}" type="presParOf" srcId="{7C75D38A-709B-47CA-8B2D-59943C17B774}" destId="{43ABB0E8-F1E1-4827-A38E-7068341C02CF}" srcOrd="1" destOrd="0" presId="urn:microsoft.com/office/officeart/2005/8/layout/hProcess11"/>
    <dgm:cxn modelId="{8D163A3F-9204-46A9-8575-A720D18309CC}" type="presParOf" srcId="{7C75D38A-709B-47CA-8B2D-59943C17B774}" destId="{D1D6D045-C3D3-4C78-9E42-8BDCB68BF66D}" srcOrd="2" destOrd="0" presId="urn:microsoft.com/office/officeart/2005/8/layout/hProcess11"/>
    <dgm:cxn modelId="{CEEF6FB8-AC16-41E3-8548-8B9A31E7ADA9}" type="presParOf" srcId="{8C2F3582-765C-459B-9BA7-60587D0FF9C3}" destId="{85F3124D-94E7-4716-A52F-63B70F66296F}" srcOrd="5" destOrd="0" presId="urn:microsoft.com/office/officeart/2005/8/layout/hProcess11"/>
    <dgm:cxn modelId="{52D26DE7-9222-4731-BD29-0A5D89E2E73D}" type="presParOf" srcId="{8C2F3582-765C-459B-9BA7-60587D0FF9C3}" destId="{BFC3E528-56A2-4CF1-839C-DACDF9F98DE5}" srcOrd="6" destOrd="0" presId="urn:microsoft.com/office/officeart/2005/8/layout/hProcess11"/>
    <dgm:cxn modelId="{E5D29835-491F-4799-8ACE-C5504DD13B3A}" type="presParOf" srcId="{BFC3E528-56A2-4CF1-839C-DACDF9F98DE5}" destId="{39B437E3-80B4-4EEF-A9B9-58B78C1E52AB}" srcOrd="0" destOrd="0" presId="urn:microsoft.com/office/officeart/2005/8/layout/hProcess11"/>
    <dgm:cxn modelId="{E62D11E5-13C5-4549-822D-816A28D869B1}" type="presParOf" srcId="{BFC3E528-56A2-4CF1-839C-DACDF9F98DE5}" destId="{ACEE8E2F-6F76-42FD-B070-96FB6AC7DA38}" srcOrd="1" destOrd="0" presId="urn:microsoft.com/office/officeart/2005/8/layout/hProcess11"/>
    <dgm:cxn modelId="{04FB53A9-BF00-46A8-9F55-B36B4F605F50}" type="presParOf" srcId="{BFC3E528-56A2-4CF1-839C-DACDF9F98DE5}" destId="{9845B4AA-DEF3-4440-A4AD-0108A8378664}" srcOrd="2" destOrd="0" presId="urn:microsoft.com/office/officeart/2005/8/layout/hProcess11"/>
    <dgm:cxn modelId="{3FF0A41F-C9FF-468D-B427-A9DE3BE67A82}" type="presParOf" srcId="{8C2F3582-765C-459B-9BA7-60587D0FF9C3}" destId="{A904DCE8-D11B-44D1-9C21-B22DA5E93890}" srcOrd="7" destOrd="0" presId="urn:microsoft.com/office/officeart/2005/8/layout/hProcess11"/>
    <dgm:cxn modelId="{32B2E429-E7F6-4666-93CD-DD90A50308D3}" type="presParOf" srcId="{8C2F3582-765C-459B-9BA7-60587D0FF9C3}" destId="{83B1F4CC-139C-43E6-B0E3-91F32A8BA397}" srcOrd="8" destOrd="0" presId="urn:microsoft.com/office/officeart/2005/8/layout/hProcess11"/>
    <dgm:cxn modelId="{B8C80A4F-B6A6-4C9F-817E-18191430599E}" type="presParOf" srcId="{83B1F4CC-139C-43E6-B0E3-91F32A8BA397}" destId="{13E7645D-F92D-45CE-9E86-6EC6DE8F2EB3}" srcOrd="0" destOrd="0" presId="urn:microsoft.com/office/officeart/2005/8/layout/hProcess11"/>
    <dgm:cxn modelId="{8A930CCB-3E00-4E0D-BA72-DFA05C6319A9}" type="presParOf" srcId="{83B1F4CC-139C-43E6-B0E3-91F32A8BA397}" destId="{44432B94-B9D2-4457-899B-10B9EAC9CFB2}" srcOrd="1" destOrd="0" presId="urn:microsoft.com/office/officeart/2005/8/layout/hProcess11"/>
    <dgm:cxn modelId="{7BE1E317-38DB-45FE-894B-1513642244B9}" type="presParOf" srcId="{83B1F4CC-139C-43E6-B0E3-91F32A8BA397}" destId="{DFF5B0FE-4436-4823-BCE5-063A8F449DF6}" srcOrd="2" destOrd="0" presId="urn:microsoft.com/office/officeart/2005/8/layout/hProcess11"/>
    <dgm:cxn modelId="{21B07A89-5FE3-4905-BE3D-BD2970B4B689}" type="presParOf" srcId="{8C2F3582-765C-459B-9BA7-60587D0FF9C3}" destId="{93357143-DF35-4F22-9A27-4D6DB26ACA17}" srcOrd="9" destOrd="0" presId="urn:microsoft.com/office/officeart/2005/8/layout/hProcess11"/>
    <dgm:cxn modelId="{DDCFD2EA-F69E-4663-85E5-AB03807C1026}" type="presParOf" srcId="{8C2F3582-765C-459B-9BA7-60587D0FF9C3}" destId="{0BCFC4FC-3A64-424C-B4E8-78EEA36709BC}" srcOrd="10" destOrd="0" presId="urn:microsoft.com/office/officeart/2005/8/layout/hProcess11"/>
    <dgm:cxn modelId="{0FDDE373-296E-4F5E-B822-174A95F1CA51}" type="presParOf" srcId="{0BCFC4FC-3A64-424C-B4E8-78EEA36709BC}" destId="{6634B82F-1ACB-4704-A9A9-5694035C65C2}" srcOrd="0" destOrd="0" presId="urn:microsoft.com/office/officeart/2005/8/layout/hProcess11"/>
    <dgm:cxn modelId="{9DC5D80F-93A9-419C-B761-2192C9DCD7D8}" type="presParOf" srcId="{0BCFC4FC-3A64-424C-B4E8-78EEA36709BC}" destId="{C2A45975-69B6-4165-A370-EC81EF25923C}" srcOrd="1" destOrd="0" presId="urn:microsoft.com/office/officeart/2005/8/layout/hProcess11"/>
    <dgm:cxn modelId="{DF1A482C-E3DB-4703-ACE1-50B9391564B8}" type="presParOf" srcId="{0BCFC4FC-3A64-424C-B4E8-78EEA36709BC}" destId="{689C987F-D734-4801-A6B4-AB0AC551C8AA}" srcOrd="2" destOrd="0" presId="urn:microsoft.com/office/officeart/2005/8/layout/hProcess11"/>
    <dgm:cxn modelId="{8590D95B-21A6-4D29-8796-B20049F7D937}" type="presParOf" srcId="{8C2F3582-765C-459B-9BA7-60587D0FF9C3}" destId="{19FD0E9F-B2BC-4FF5-B1F9-02FB63E1BA61}" srcOrd="11" destOrd="0" presId="urn:microsoft.com/office/officeart/2005/8/layout/hProcess11"/>
    <dgm:cxn modelId="{BFE3CE73-4A03-43C0-AB0F-593AA09E3201}" type="presParOf" srcId="{8C2F3582-765C-459B-9BA7-60587D0FF9C3}" destId="{293D8BE1-E320-4C58-85A9-84C665D8ACBF}" srcOrd="12" destOrd="0" presId="urn:microsoft.com/office/officeart/2005/8/layout/hProcess11"/>
    <dgm:cxn modelId="{DF638F17-AF91-4663-91A5-E473DDC955B8}" type="presParOf" srcId="{293D8BE1-E320-4C58-85A9-84C665D8ACBF}" destId="{D6055154-8E64-44EA-9122-B02DD464CB76}" srcOrd="0" destOrd="0" presId="urn:microsoft.com/office/officeart/2005/8/layout/hProcess11"/>
    <dgm:cxn modelId="{E69D5C8B-BECC-4705-B3A1-1A2224BFDCEF}" type="presParOf" srcId="{293D8BE1-E320-4C58-85A9-84C665D8ACBF}" destId="{B816A90B-448A-49FF-8EF5-97A8051475B0}" srcOrd="1" destOrd="0" presId="urn:microsoft.com/office/officeart/2005/8/layout/hProcess11"/>
    <dgm:cxn modelId="{A6CB8855-6AE1-47B0-ABBF-18703D45B846}" type="presParOf" srcId="{293D8BE1-E320-4C58-85A9-84C665D8ACBF}" destId="{740E4639-DDBA-4EFF-9FB2-B0B38C06A04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66BC1D-7EBA-430D-A65D-1F0A041EEB70}" type="doc">
      <dgm:prSet loTypeId="urn:microsoft.com/office/officeart/2005/8/layout/process1" loCatId="process" qsTypeId="urn:microsoft.com/office/officeart/2005/8/quickstyle/simple1" qsCatId="simple" csTypeId="urn:microsoft.com/office/officeart/2005/8/colors/colorful2" csCatId="colorful" phldr="1"/>
      <dgm:spPr/>
    </dgm:pt>
    <dgm:pt modelId="{38D0D3C8-1EAB-4617-96AB-2D90C9EE5C82}">
      <dgm:prSet phldrT="[Texte]"/>
      <dgm:spPr/>
      <dgm:t>
        <a:bodyPr/>
        <a:lstStyle/>
        <a:p>
          <a:r>
            <a:rPr lang="de-DE" dirty="0"/>
            <a:t>Tag generation</a:t>
          </a:r>
        </a:p>
      </dgm:t>
    </dgm:pt>
    <dgm:pt modelId="{052FAE57-2AF8-40F4-BAC2-5DB9F5432B63}" type="parTrans" cxnId="{D72729F2-E9CC-4119-87BD-B3F62EC1DB46}">
      <dgm:prSet/>
      <dgm:spPr/>
      <dgm:t>
        <a:bodyPr/>
        <a:lstStyle/>
        <a:p>
          <a:endParaRPr lang="de-DE"/>
        </a:p>
      </dgm:t>
    </dgm:pt>
    <dgm:pt modelId="{07F61A73-9340-4ABA-BE1C-EC8A681E2D93}" type="sibTrans" cxnId="{D72729F2-E9CC-4119-87BD-B3F62EC1DB46}">
      <dgm:prSet/>
      <dgm:spPr/>
      <dgm:t>
        <a:bodyPr/>
        <a:lstStyle/>
        <a:p>
          <a:endParaRPr lang="de-DE"/>
        </a:p>
      </dgm:t>
    </dgm:pt>
    <dgm:pt modelId="{F4E5B9BC-E919-4F9D-9D0D-3E4ED1F5BB3F}">
      <dgm:prSet phldrT="[Texte]"/>
      <dgm:spPr/>
      <dgm:t>
        <a:bodyPr/>
        <a:lstStyle/>
        <a:p>
          <a:r>
            <a:rPr lang="de-DE" dirty="0"/>
            <a:t>Graph</a:t>
          </a:r>
          <a:br>
            <a:rPr lang="de-DE" dirty="0"/>
          </a:br>
          <a:r>
            <a:rPr lang="de-DE" dirty="0" err="1"/>
            <a:t>drawing</a:t>
          </a:r>
          <a:endParaRPr lang="de-DE" dirty="0"/>
        </a:p>
      </dgm:t>
    </dgm:pt>
    <dgm:pt modelId="{CB2E6822-F370-490C-B07D-E5CC995EB445}" type="parTrans" cxnId="{308D60E9-AED6-4F45-A797-E2F492909213}">
      <dgm:prSet/>
      <dgm:spPr/>
      <dgm:t>
        <a:bodyPr/>
        <a:lstStyle/>
        <a:p>
          <a:endParaRPr lang="de-DE"/>
        </a:p>
      </dgm:t>
    </dgm:pt>
    <dgm:pt modelId="{51D543E0-28F8-49C5-B229-290B017C47C1}" type="sibTrans" cxnId="{308D60E9-AED6-4F45-A797-E2F492909213}">
      <dgm:prSet/>
      <dgm:spPr/>
      <dgm:t>
        <a:bodyPr/>
        <a:lstStyle/>
        <a:p>
          <a:endParaRPr lang="de-DE"/>
        </a:p>
      </dgm:t>
    </dgm:pt>
    <dgm:pt modelId="{89B05C6C-CBAC-4DC9-98BA-010D6D8D2D21}" type="pres">
      <dgm:prSet presAssocID="{0A66BC1D-7EBA-430D-A65D-1F0A041EEB70}" presName="Name0" presStyleCnt="0">
        <dgm:presLayoutVars>
          <dgm:dir/>
          <dgm:resizeHandles val="exact"/>
        </dgm:presLayoutVars>
      </dgm:prSet>
      <dgm:spPr/>
    </dgm:pt>
    <dgm:pt modelId="{4C5824E7-EA9C-430B-AD83-2720B163B7DF}" type="pres">
      <dgm:prSet presAssocID="{38D0D3C8-1EAB-4617-96AB-2D90C9EE5C82}" presName="node" presStyleLbl="node1" presStyleIdx="0" presStyleCnt="2">
        <dgm:presLayoutVars>
          <dgm:bulletEnabled val="1"/>
        </dgm:presLayoutVars>
      </dgm:prSet>
      <dgm:spPr/>
    </dgm:pt>
    <dgm:pt modelId="{68E091BF-6EB9-48FB-A96E-F88477E30017}" type="pres">
      <dgm:prSet presAssocID="{07F61A73-9340-4ABA-BE1C-EC8A681E2D93}" presName="sibTrans" presStyleLbl="sibTrans2D1" presStyleIdx="0" presStyleCnt="1"/>
      <dgm:spPr/>
    </dgm:pt>
    <dgm:pt modelId="{89A86BED-1AC1-495E-AB48-55EE6D35A29B}" type="pres">
      <dgm:prSet presAssocID="{07F61A73-9340-4ABA-BE1C-EC8A681E2D93}" presName="connectorText" presStyleLbl="sibTrans2D1" presStyleIdx="0" presStyleCnt="1"/>
      <dgm:spPr/>
    </dgm:pt>
    <dgm:pt modelId="{3B25DCC5-DF1D-4FD2-9AB6-26CC50790326}" type="pres">
      <dgm:prSet presAssocID="{F4E5B9BC-E919-4F9D-9D0D-3E4ED1F5BB3F}" presName="node" presStyleLbl="node1" presStyleIdx="1" presStyleCnt="2">
        <dgm:presLayoutVars>
          <dgm:bulletEnabled val="1"/>
        </dgm:presLayoutVars>
      </dgm:prSet>
      <dgm:spPr/>
    </dgm:pt>
  </dgm:ptLst>
  <dgm:cxnLst>
    <dgm:cxn modelId="{1AF82F43-0F1C-495E-BE93-116697B76345}" type="presOf" srcId="{07F61A73-9340-4ABA-BE1C-EC8A681E2D93}" destId="{89A86BED-1AC1-495E-AB48-55EE6D35A29B}" srcOrd="1" destOrd="0" presId="urn:microsoft.com/office/officeart/2005/8/layout/process1"/>
    <dgm:cxn modelId="{167C036D-CB7F-42C8-B8F2-4FB0FBA393B4}" type="presOf" srcId="{07F61A73-9340-4ABA-BE1C-EC8A681E2D93}" destId="{68E091BF-6EB9-48FB-A96E-F88477E30017}" srcOrd="0" destOrd="0" presId="urn:microsoft.com/office/officeart/2005/8/layout/process1"/>
    <dgm:cxn modelId="{874E2297-0B2B-48DC-9B50-F09DA4C00915}" type="presOf" srcId="{0A66BC1D-7EBA-430D-A65D-1F0A041EEB70}" destId="{89B05C6C-CBAC-4DC9-98BA-010D6D8D2D21}" srcOrd="0" destOrd="0" presId="urn:microsoft.com/office/officeart/2005/8/layout/process1"/>
    <dgm:cxn modelId="{194B75B5-8473-4226-942F-B9D34C30AD30}" type="presOf" srcId="{F4E5B9BC-E919-4F9D-9D0D-3E4ED1F5BB3F}" destId="{3B25DCC5-DF1D-4FD2-9AB6-26CC50790326}" srcOrd="0" destOrd="0" presId="urn:microsoft.com/office/officeart/2005/8/layout/process1"/>
    <dgm:cxn modelId="{3DDB67CB-5FCC-42CA-8AE3-1D4B730B7170}" type="presOf" srcId="{38D0D3C8-1EAB-4617-96AB-2D90C9EE5C82}" destId="{4C5824E7-EA9C-430B-AD83-2720B163B7DF}" srcOrd="0" destOrd="0" presId="urn:microsoft.com/office/officeart/2005/8/layout/process1"/>
    <dgm:cxn modelId="{308D60E9-AED6-4F45-A797-E2F492909213}" srcId="{0A66BC1D-7EBA-430D-A65D-1F0A041EEB70}" destId="{F4E5B9BC-E919-4F9D-9D0D-3E4ED1F5BB3F}" srcOrd="1" destOrd="0" parTransId="{CB2E6822-F370-490C-B07D-E5CC995EB445}" sibTransId="{51D543E0-28F8-49C5-B229-290B017C47C1}"/>
    <dgm:cxn modelId="{D72729F2-E9CC-4119-87BD-B3F62EC1DB46}" srcId="{0A66BC1D-7EBA-430D-A65D-1F0A041EEB70}" destId="{38D0D3C8-1EAB-4617-96AB-2D90C9EE5C82}" srcOrd="0" destOrd="0" parTransId="{052FAE57-2AF8-40F4-BAC2-5DB9F5432B63}" sibTransId="{07F61A73-9340-4ABA-BE1C-EC8A681E2D93}"/>
    <dgm:cxn modelId="{3DFED102-64F8-4745-A4A4-88BAD3737456}" type="presParOf" srcId="{89B05C6C-CBAC-4DC9-98BA-010D6D8D2D21}" destId="{4C5824E7-EA9C-430B-AD83-2720B163B7DF}" srcOrd="0" destOrd="0" presId="urn:microsoft.com/office/officeart/2005/8/layout/process1"/>
    <dgm:cxn modelId="{54A5E63E-81BF-4498-8FA9-534924AEC3C7}" type="presParOf" srcId="{89B05C6C-CBAC-4DC9-98BA-010D6D8D2D21}" destId="{68E091BF-6EB9-48FB-A96E-F88477E30017}" srcOrd="1" destOrd="0" presId="urn:microsoft.com/office/officeart/2005/8/layout/process1"/>
    <dgm:cxn modelId="{15A7D009-3F64-42E9-9644-76900D420637}" type="presParOf" srcId="{68E091BF-6EB9-48FB-A96E-F88477E30017}" destId="{89A86BED-1AC1-495E-AB48-55EE6D35A29B}" srcOrd="0" destOrd="0" presId="urn:microsoft.com/office/officeart/2005/8/layout/process1"/>
    <dgm:cxn modelId="{69385D66-0168-47C7-9FD0-D7A8D2FC4C2F}" type="presParOf" srcId="{89B05C6C-CBAC-4DC9-98BA-010D6D8D2D21}" destId="{3B25DCC5-DF1D-4FD2-9AB6-26CC50790326}"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24E7-EA9C-430B-AD83-2720B163B7DF}">
      <dsp:nvSpPr>
        <dsp:cNvPr id="0" name=""/>
        <dsp:cNvSpPr/>
      </dsp:nvSpPr>
      <dsp:spPr>
        <a:xfrm>
          <a:off x="1102" y="833236"/>
          <a:ext cx="2350582" cy="14103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de-DE" sz="3100" kern="1200" dirty="0"/>
            <a:t>Tag generation</a:t>
          </a:r>
        </a:p>
      </dsp:txBody>
      <dsp:txXfrm>
        <a:off x="42410" y="874544"/>
        <a:ext cx="2267966" cy="1327733"/>
      </dsp:txXfrm>
    </dsp:sp>
    <dsp:sp modelId="{68E091BF-6EB9-48FB-A96E-F88477E30017}">
      <dsp:nvSpPr>
        <dsp:cNvPr id="0" name=""/>
        <dsp:cNvSpPr/>
      </dsp:nvSpPr>
      <dsp:spPr>
        <a:xfrm>
          <a:off x="2586742" y="1246939"/>
          <a:ext cx="498323" cy="58294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2586742" y="1363528"/>
        <a:ext cx="348826" cy="349766"/>
      </dsp:txXfrm>
    </dsp:sp>
    <dsp:sp modelId="{3B25DCC5-DF1D-4FD2-9AB6-26CC50790326}">
      <dsp:nvSpPr>
        <dsp:cNvPr id="0" name=""/>
        <dsp:cNvSpPr/>
      </dsp:nvSpPr>
      <dsp:spPr>
        <a:xfrm>
          <a:off x="3291917" y="833236"/>
          <a:ext cx="2350582" cy="1410349"/>
        </a:xfrm>
        <a:prstGeom prst="roundRect">
          <a:avLst>
            <a:gd name="adj" fmla="val 10000"/>
          </a:avLst>
        </a:prstGeom>
        <a:solidFill>
          <a:schemeClr val="accent2">
            <a:hueOff val="-838123"/>
            <a:satOff val="-9658"/>
            <a:lumOff val="21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de-DE" sz="3100" kern="1200" dirty="0"/>
            <a:t>Graph</a:t>
          </a:r>
          <a:br>
            <a:rPr lang="de-DE" sz="3100" kern="1200" dirty="0"/>
          </a:br>
          <a:r>
            <a:rPr lang="de-DE" sz="3100" kern="1200" dirty="0" err="1"/>
            <a:t>drawing</a:t>
          </a:r>
          <a:endParaRPr lang="de-DE" sz="3100" kern="1200" dirty="0"/>
        </a:p>
      </dsp:txBody>
      <dsp:txXfrm>
        <a:off x="3333225" y="874544"/>
        <a:ext cx="2267966" cy="1327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24E7-EA9C-430B-AD83-2720B163B7DF}">
      <dsp:nvSpPr>
        <dsp:cNvPr id="0" name=""/>
        <dsp:cNvSpPr/>
      </dsp:nvSpPr>
      <dsp:spPr>
        <a:xfrm>
          <a:off x="379" y="158832"/>
          <a:ext cx="808278" cy="4849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Tag generation</a:t>
          </a:r>
        </a:p>
      </dsp:txBody>
      <dsp:txXfrm>
        <a:off x="14583" y="173036"/>
        <a:ext cx="779870" cy="456558"/>
      </dsp:txXfrm>
    </dsp:sp>
    <dsp:sp modelId="{68E091BF-6EB9-48FB-A96E-F88477E30017}">
      <dsp:nvSpPr>
        <dsp:cNvPr id="0" name=""/>
        <dsp:cNvSpPr/>
      </dsp:nvSpPr>
      <dsp:spPr>
        <a:xfrm>
          <a:off x="889485" y="301089"/>
          <a:ext cx="171355" cy="20045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889485" y="341180"/>
        <a:ext cx="119949" cy="120271"/>
      </dsp:txXfrm>
    </dsp:sp>
    <dsp:sp modelId="{3B25DCC5-DF1D-4FD2-9AB6-26CC50790326}">
      <dsp:nvSpPr>
        <dsp:cNvPr id="0" name=""/>
        <dsp:cNvSpPr/>
      </dsp:nvSpPr>
      <dsp:spPr>
        <a:xfrm>
          <a:off x="1131968" y="158832"/>
          <a:ext cx="808278" cy="484966"/>
        </a:xfrm>
        <a:prstGeom prst="roundRect">
          <a:avLst>
            <a:gd name="adj" fmla="val 1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Graph</a:t>
          </a:r>
          <a:br>
            <a:rPr lang="de-DE" sz="1000" kern="1200" dirty="0"/>
          </a:br>
          <a:r>
            <a:rPr lang="de-DE" sz="1000" kern="1200" dirty="0" err="1"/>
            <a:t>drawing</a:t>
          </a:r>
          <a:endParaRPr lang="de-DE" sz="1000" kern="1200" dirty="0"/>
        </a:p>
      </dsp:txBody>
      <dsp:txXfrm>
        <a:off x="1146172" y="173036"/>
        <a:ext cx="779870" cy="456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24E7-EA9C-430B-AD83-2720B163B7DF}">
      <dsp:nvSpPr>
        <dsp:cNvPr id="0" name=""/>
        <dsp:cNvSpPr/>
      </dsp:nvSpPr>
      <dsp:spPr>
        <a:xfrm>
          <a:off x="379" y="124733"/>
          <a:ext cx="808278" cy="553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Automatic </a:t>
          </a:r>
          <a:br>
            <a:rPr lang="de-DE" sz="1000" kern="1200" dirty="0"/>
          </a:br>
          <a:r>
            <a:rPr lang="de-DE" sz="1000" kern="1200" dirty="0"/>
            <a:t>tag </a:t>
          </a:r>
          <a:r>
            <a:rPr lang="de-DE" sz="1000" kern="1200" dirty="0" err="1"/>
            <a:t>generation</a:t>
          </a:r>
          <a:endParaRPr lang="de-DE" sz="1000" kern="1200" dirty="0"/>
        </a:p>
      </dsp:txBody>
      <dsp:txXfrm>
        <a:off x="16581" y="140935"/>
        <a:ext cx="775874" cy="520761"/>
      </dsp:txXfrm>
    </dsp:sp>
    <dsp:sp modelId="{68E091BF-6EB9-48FB-A96E-F88477E30017}">
      <dsp:nvSpPr>
        <dsp:cNvPr id="0" name=""/>
        <dsp:cNvSpPr/>
      </dsp:nvSpPr>
      <dsp:spPr>
        <a:xfrm>
          <a:off x="889485" y="301089"/>
          <a:ext cx="171355" cy="20045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889485" y="341180"/>
        <a:ext cx="119949" cy="120271"/>
      </dsp:txXfrm>
    </dsp:sp>
    <dsp:sp modelId="{3B25DCC5-DF1D-4FD2-9AB6-26CC50790326}">
      <dsp:nvSpPr>
        <dsp:cNvPr id="0" name=""/>
        <dsp:cNvSpPr/>
      </dsp:nvSpPr>
      <dsp:spPr>
        <a:xfrm>
          <a:off x="1131968" y="124733"/>
          <a:ext cx="808278" cy="553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Graph</a:t>
          </a:r>
          <a:br>
            <a:rPr lang="de-DE" sz="1000" kern="1200" dirty="0"/>
          </a:br>
          <a:r>
            <a:rPr lang="de-DE" sz="1000" kern="1200" dirty="0" err="1"/>
            <a:t>drawing</a:t>
          </a:r>
          <a:endParaRPr lang="de-DE" sz="1000" kern="1200" dirty="0"/>
        </a:p>
      </dsp:txBody>
      <dsp:txXfrm>
        <a:off x="1148170" y="140935"/>
        <a:ext cx="775874" cy="5207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24E7-EA9C-430B-AD83-2720B163B7DF}">
      <dsp:nvSpPr>
        <dsp:cNvPr id="0" name=""/>
        <dsp:cNvSpPr/>
      </dsp:nvSpPr>
      <dsp:spPr>
        <a:xfrm>
          <a:off x="379" y="124733"/>
          <a:ext cx="808278" cy="553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Automatic </a:t>
          </a:r>
          <a:br>
            <a:rPr lang="de-DE" sz="1000" kern="1200" dirty="0"/>
          </a:br>
          <a:r>
            <a:rPr lang="de-DE" sz="1000" kern="1200" dirty="0"/>
            <a:t>tag </a:t>
          </a:r>
          <a:r>
            <a:rPr lang="de-DE" sz="1000" kern="1200" dirty="0" err="1"/>
            <a:t>generation</a:t>
          </a:r>
          <a:endParaRPr lang="de-DE" sz="1000" kern="1200" dirty="0"/>
        </a:p>
      </dsp:txBody>
      <dsp:txXfrm>
        <a:off x="16581" y="140935"/>
        <a:ext cx="775874" cy="520761"/>
      </dsp:txXfrm>
    </dsp:sp>
    <dsp:sp modelId="{68E091BF-6EB9-48FB-A96E-F88477E30017}">
      <dsp:nvSpPr>
        <dsp:cNvPr id="0" name=""/>
        <dsp:cNvSpPr/>
      </dsp:nvSpPr>
      <dsp:spPr>
        <a:xfrm>
          <a:off x="889485" y="301089"/>
          <a:ext cx="171355" cy="20045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889485" y="341180"/>
        <a:ext cx="119949" cy="120271"/>
      </dsp:txXfrm>
    </dsp:sp>
    <dsp:sp modelId="{3B25DCC5-DF1D-4FD2-9AB6-26CC50790326}">
      <dsp:nvSpPr>
        <dsp:cNvPr id="0" name=""/>
        <dsp:cNvSpPr/>
      </dsp:nvSpPr>
      <dsp:spPr>
        <a:xfrm>
          <a:off x="1131968" y="124733"/>
          <a:ext cx="808278" cy="553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Graph</a:t>
          </a:r>
          <a:br>
            <a:rPr lang="de-DE" sz="1000" kern="1200" dirty="0"/>
          </a:br>
          <a:r>
            <a:rPr lang="de-DE" sz="1000" kern="1200" dirty="0" err="1"/>
            <a:t>drawing</a:t>
          </a:r>
          <a:endParaRPr lang="de-DE" sz="1000" kern="1200" dirty="0"/>
        </a:p>
      </dsp:txBody>
      <dsp:txXfrm>
        <a:off x="1148170" y="140935"/>
        <a:ext cx="775874" cy="5207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24E7-EA9C-430B-AD83-2720B163B7DF}">
      <dsp:nvSpPr>
        <dsp:cNvPr id="0" name=""/>
        <dsp:cNvSpPr/>
      </dsp:nvSpPr>
      <dsp:spPr>
        <a:xfrm>
          <a:off x="379" y="124733"/>
          <a:ext cx="808278" cy="553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Automatic </a:t>
          </a:r>
          <a:br>
            <a:rPr lang="de-DE" sz="1000" kern="1200" dirty="0"/>
          </a:br>
          <a:r>
            <a:rPr lang="de-DE" sz="1000" kern="1200" dirty="0"/>
            <a:t>tag </a:t>
          </a:r>
          <a:r>
            <a:rPr lang="de-DE" sz="1000" kern="1200" dirty="0" err="1"/>
            <a:t>generation</a:t>
          </a:r>
          <a:endParaRPr lang="de-DE" sz="1000" kern="1200" dirty="0"/>
        </a:p>
      </dsp:txBody>
      <dsp:txXfrm>
        <a:off x="16581" y="140935"/>
        <a:ext cx="775874" cy="520761"/>
      </dsp:txXfrm>
    </dsp:sp>
    <dsp:sp modelId="{68E091BF-6EB9-48FB-A96E-F88477E30017}">
      <dsp:nvSpPr>
        <dsp:cNvPr id="0" name=""/>
        <dsp:cNvSpPr/>
      </dsp:nvSpPr>
      <dsp:spPr>
        <a:xfrm>
          <a:off x="889485" y="301089"/>
          <a:ext cx="171355" cy="20045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889485" y="341180"/>
        <a:ext cx="119949" cy="120271"/>
      </dsp:txXfrm>
    </dsp:sp>
    <dsp:sp modelId="{3B25DCC5-DF1D-4FD2-9AB6-26CC50790326}">
      <dsp:nvSpPr>
        <dsp:cNvPr id="0" name=""/>
        <dsp:cNvSpPr/>
      </dsp:nvSpPr>
      <dsp:spPr>
        <a:xfrm>
          <a:off x="1131968" y="124733"/>
          <a:ext cx="808278" cy="553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Graph</a:t>
          </a:r>
          <a:br>
            <a:rPr lang="de-DE" sz="1000" kern="1200" dirty="0"/>
          </a:br>
          <a:r>
            <a:rPr lang="de-DE" sz="1000" kern="1200" dirty="0" err="1"/>
            <a:t>drawing</a:t>
          </a:r>
          <a:endParaRPr lang="de-DE" sz="1000" kern="1200" dirty="0"/>
        </a:p>
      </dsp:txBody>
      <dsp:txXfrm>
        <a:off x="1148170" y="140935"/>
        <a:ext cx="775874" cy="5207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24E7-EA9C-430B-AD83-2720B163B7DF}">
      <dsp:nvSpPr>
        <dsp:cNvPr id="0" name=""/>
        <dsp:cNvSpPr/>
      </dsp:nvSpPr>
      <dsp:spPr>
        <a:xfrm>
          <a:off x="379" y="124733"/>
          <a:ext cx="808278" cy="553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Automatic </a:t>
          </a:r>
          <a:br>
            <a:rPr lang="de-DE" sz="1000" kern="1200" dirty="0"/>
          </a:br>
          <a:r>
            <a:rPr lang="de-DE" sz="1000" kern="1200" dirty="0"/>
            <a:t>tag </a:t>
          </a:r>
          <a:r>
            <a:rPr lang="de-DE" sz="1000" kern="1200" dirty="0" err="1"/>
            <a:t>generation</a:t>
          </a:r>
          <a:endParaRPr lang="de-DE" sz="1000" kern="1200" dirty="0"/>
        </a:p>
      </dsp:txBody>
      <dsp:txXfrm>
        <a:off x="16581" y="140935"/>
        <a:ext cx="775874" cy="520761"/>
      </dsp:txXfrm>
    </dsp:sp>
    <dsp:sp modelId="{68E091BF-6EB9-48FB-A96E-F88477E30017}">
      <dsp:nvSpPr>
        <dsp:cNvPr id="0" name=""/>
        <dsp:cNvSpPr/>
      </dsp:nvSpPr>
      <dsp:spPr>
        <a:xfrm>
          <a:off x="889485" y="301089"/>
          <a:ext cx="171355" cy="20045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889485" y="341180"/>
        <a:ext cx="119949" cy="120271"/>
      </dsp:txXfrm>
    </dsp:sp>
    <dsp:sp modelId="{3B25DCC5-DF1D-4FD2-9AB6-26CC50790326}">
      <dsp:nvSpPr>
        <dsp:cNvPr id="0" name=""/>
        <dsp:cNvSpPr/>
      </dsp:nvSpPr>
      <dsp:spPr>
        <a:xfrm>
          <a:off x="1131968" y="124733"/>
          <a:ext cx="808278" cy="5531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Graph</a:t>
          </a:r>
          <a:br>
            <a:rPr lang="de-DE" sz="1000" kern="1200" dirty="0"/>
          </a:br>
          <a:r>
            <a:rPr lang="de-DE" sz="1000" kern="1200" dirty="0" err="1"/>
            <a:t>drawing</a:t>
          </a:r>
          <a:endParaRPr lang="de-DE" sz="1000" kern="1200" dirty="0"/>
        </a:p>
      </dsp:txBody>
      <dsp:txXfrm>
        <a:off x="1148170" y="140935"/>
        <a:ext cx="775874" cy="5207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5F4DC-E24C-4918-9A27-59B8730D43AF}">
      <dsp:nvSpPr>
        <dsp:cNvPr id="0" name=""/>
        <dsp:cNvSpPr/>
      </dsp:nvSpPr>
      <dsp:spPr>
        <a:xfrm>
          <a:off x="2986881" y="0"/>
          <a:ext cx="4114800" cy="411480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Artificial Intelligence</a:t>
          </a:r>
        </a:p>
      </dsp:txBody>
      <dsp:txXfrm>
        <a:off x="4325220" y="205739"/>
        <a:ext cx="1438122" cy="617220"/>
      </dsp:txXfrm>
    </dsp:sp>
    <dsp:sp modelId="{B2195A95-2386-4666-86B1-96B6C957B75F}">
      <dsp:nvSpPr>
        <dsp:cNvPr id="0" name=""/>
        <dsp:cNvSpPr/>
      </dsp:nvSpPr>
      <dsp:spPr>
        <a:xfrm>
          <a:off x="3501231" y="1028699"/>
          <a:ext cx="3086100" cy="308610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Machine Learning</a:t>
          </a:r>
        </a:p>
      </dsp:txBody>
      <dsp:txXfrm>
        <a:off x="4325220" y="1221581"/>
        <a:ext cx="1438122" cy="578643"/>
      </dsp:txXfrm>
    </dsp:sp>
    <dsp:sp modelId="{78039B2B-F658-44A8-A753-C2F50061FD8F}">
      <dsp:nvSpPr>
        <dsp:cNvPr id="0" name=""/>
        <dsp:cNvSpPr/>
      </dsp:nvSpPr>
      <dsp:spPr>
        <a:xfrm>
          <a:off x="4015581" y="2057400"/>
          <a:ext cx="2057400" cy="205740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Deep Learning</a:t>
          </a:r>
        </a:p>
      </dsp:txBody>
      <dsp:txXfrm>
        <a:off x="4316880" y="2571750"/>
        <a:ext cx="1454801" cy="10287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5631F-4922-409D-9845-89B8E281220A}">
      <dsp:nvSpPr>
        <dsp:cNvPr id="0" name=""/>
        <dsp:cNvSpPr/>
      </dsp:nvSpPr>
      <dsp:spPr>
        <a:xfrm>
          <a:off x="0" y="1234440"/>
          <a:ext cx="10088563" cy="1645920"/>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CEEEDA-AD32-4546-B9B0-D7FB1E036F7D}">
      <dsp:nvSpPr>
        <dsp:cNvPr id="0" name=""/>
        <dsp:cNvSpPr/>
      </dsp:nvSpPr>
      <dsp:spPr>
        <a:xfrm>
          <a:off x="775" y="0"/>
          <a:ext cx="124358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kern="1200" dirty="0"/>
            <a:t>Bag of words</a:t>
          </a:r>
        </a:p>
      </dsp:txBody>
      <dsp:txXfrm>
        <a:off x="775" y="0"/>
        <a:ext cx="1243582" cy="1645920"/>
      </dsp:txXfrm>
    </dsp:sp>
    <dsp:sp modelId="{502CFE89-FB45-4DA8-AC83-C71B70203AA7}">
      <dsp:nvSpPr>
        <dsp:cNvPr id="0" name=""/>
        <dsp:cNvSpPr/>
      </dsp:nvSpPr>
      <dsp:spPr>
        <a:xfrm>
          <a:off x="416827" y="1851660"/>
          <a:ext cx="411480" cy="4114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70747-8FED-4E64-A9C9-2C7427715A15}">
      <dsp:nvSpPr>
        <dsp:cNvPr id="0" name=""/>
        <dsp:cNvSpPr/>
      </dsp:nvSpPr>
      <dsp:spPr>
        <a:xfrm>
          <a:off x="1306537" y="2468880"/>
          <a:ext cx="124358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kern="1200" dirty="0"/>
            <a:t>Word Embeddings</a:t>
          </a:r>
        </a:p>
      </dsp:txBody>
      <dsp:txXfrm>
        <a:off x="1306537" y="2468880"/>
        <a:ext cx="1243582" cy="1645920"/>
      </dsp:txXfrm>
    </dsp:sp>
    <dsp:sp modelId="{31AD86F0-D236-44F1-87B8-5CC965F72069}">
      <dsp:nvSpPr>
        <dsp:cNvPr id="0" name=""/>
        <dsp:cNvSpPr/>
      </dsp:nvSpPr>
      <dsp:spPr>
        <a:xfrm>
          <a:off x="1722589" y="1851660"/>
          <a:ext cx="411480" cy="411480"/>
        </a:xfrm>
        <a:prstGeom prst="ellipse">
          <a:avLst/>
        </a:prstGeom>
        <a:solidFill>
          <a:schemeClr val="accent2">
            <a:hueOff val="-139687"/>
            <a:satOff val="-1610"/>
            <a:lumOff val="3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D5DE06-D87F-4DAF-918D-71928CDC8AB2}">
      <dsp:nvSpPr>
        <dsp:cNvPr id="0" name=""/>
        <dsp:cNvSpPr/>
      </dsp:nvSpPr>
      <dsp:spPr>
        <a:xfrm>
          <a:off x="2612299" y="0"/>
          <a:ext cx="124358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kern="1200" dirty="0"/>
            <a:t>Recurrent Neural Networks</a:t>
          </a:r>
        </a:p>
      </dsp:txBody>
      <dsp:txXfrm>
        <a:off x="2612299" y="0"/>
        <a:ext cx="1243582" cy="1645920"/>
      </dsp:txXfrm>
    </dsp:sp>
    <dsp:sp modelId="{43ABB0E8-F1E1-4827-A38E-7068341C02CF}">
      <dsp:nvSpPr>
        <dsp:cNvPr id="0" name=""/>
        <dsp:cNvSpPr/>
      </dsp:nvSpPr>
      <dsp:spPr>
        <a:xfrm>
          <a:off x="3028351" y="1851660"/>
          <a:ext cx="411480" cy="411480"/>
        </a:xfrm>
        <a:prstGeom prst="ellipse">
          <a:avLst/>
        </a:prstGeom>
        <a:solidFill>
          <a:schemeClr val="accent2">
            <a:hueOff val="-279374"/>
            <a:satOff val="-3219"/>
            <a:lumOff val="7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B437E3-80B4-4EEF-A9B9-58B78C1E52AB}">
      <dsp:nvSpPr>
        <dsp:cNvPr id="0" name=""/>
        <dsp:cNvSpPr/>
      </dsp:nvSpPr>
      <dsp:spPr>
        <a:xfrm>
          <a:off x="3918061" y="2468880"/>
          <a:ext cx="124358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kern="1200" dirty="0"/>
            <a:t>Long Short-Term Memory</a:t>
          </a:r>
        </a:p>
      </dsp:txBody>
      <dsp:txXfrm>
        <a:off x="3918061" y="2468880"/>
        <a:ext cx="1243582" cy="1645920"/>
      </dsp:txXfrm>
    </dsp:sp>
    <dsp:sp modelId="{ACEE8E2F-6F76-42FD-B070-96FB6AC7DA38}">
      <dsp:nvSpPr>
        <dsp:cNvPr id="0" name=""/>
        <dsp:cNvSpPr/>
      </dsp:nvSpPr>
      <dsp:spPr>
        <a:xfrm>
          <a:off x="4334113" y="1851660"/>
          <a:ext cx="411480" cy="411480"/>
        </a:xfrm>
        <a:prstGeom prst="ellipse">
          <a:avLst/>
        </a:prstGeom>
        <a:solidFill>
          <a:schemeClr val="accent2">
            <a:hueOff val="-419062"/>
            <a:satOff val="-4829"/>
            <a:lumOff val="1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E7645D-F92D-45CE-9E86-6EC6DE8F2EB3}">
      <dsp:nvSpPr>
        <dsp:cNvPr id="0" name=""/>
        <dsp:cNvSpPr/>
      </dsp:nvSpPr>
      <dsp:spPr>
        <a:xfrm>
          <a:off x="5223823" y="0"/>
          <a:ext cx="124358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kern="1200" dirty="0"/>
            <a:t>Bi-directional LSTM</a:t>
          </a:r>
        </a:p>
      </dsp:txBody>
      <dsp:txXfrm>
        <a:off x="5223823" y="0"/>
        <a:ext cx="1243582" cy="1645920"/>
      </dsp:txXfrm>
    </dsp:sp>
    <dsp:sp modelId="{44432B94-B9D2-4457-899B-10B9EAC9CFB2}">
      <dsp:nvSpPr>
        <dsp:cNvPr id="0" name=""/>
        <dsp:cNvSpPr/>
      </dsp:nvSpPr>
      <dsp:spPr>
        <a:xfrm>
          <a:off x="5639875" y="1851660"/>
          <a:ext cx="411480" cy="411480"/>
        </a:xfrm>
        <a:prstGeom prst="ellipse">
          <a:avLst/>
        </a:prstGeom>
        <a:solidFill>
          <a:schemeClr val="accent2">
            <a:hueOff val="-558749"/>
            <a:satOff val="-6439"/>
            <a:lumOff val="14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34B82F-1ACB-4704-A9A9-5694035C65C2}">
      <dsp:nvSpPr>
        <dsp:cNvPr id="0" name=""/>
        <dsp:cNvSpPr/>
      </dsp:nvSpPr>
      <dsp:spPr>
        <a:xfrm>
          <a:off x="6529585" y="2468880"/>
          <a:ext cx="124358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kern="1200" dirty="0"/>
            <a:t>Attention based</a:t>
          </a:r>
        </a:p>
      </dsp:txBody>
      <dsp:txXfrm>
        <a:off x="6529585" y="2468880"/>
        <a:ext cx="1243582" cy="1645920"/>
      </dsp:txXfrm>
    </dsp:sp>
    <dsp:sp modelId="{C2A45975-69B6-4165-A370-EC81EF25923C}">
      <dsp:nvSpPr>
        <dsp:cNvPr id="0" name=""/>
        <dsp:cNvSpPr/>
      </dsp:nvSpPr>
      <dsp:spPr>
        <a:xfrm>
          <a:off x="6945637" y="1851660"/>
          <a:ext cx="411480" cy="411480"/>
        </a:xfrm>
        <a:prstGeom prst="ellipse">
          <a:avLst/>
        </a:prstGeom>
        <a:solidFill>
          <a:schemeClr val="accent2">
            <a:hueOff val="-698436"/>
            <a:satOff val="-8048"/>
            <a:lumOff val="17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055154-8E64-44EA-9122-B02DD464CB76}">
      <dsp:nvSpPr>
        <dsp:cNvPr id="0" name=""/>
        <dsp:cNvSpPr/>
      </dsp:nvSpPr>
      <dsp:spPr>
        <a:xfrm>
          <a:off x="7835347" y="0"/>
          <a:ext cx="124358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kern="1200" dirty="0"/>
            <a:t>Transformers</a:t>
          </a:r>
        </a:p>
      </dsp:txBody>
      <dsp:txXfrm>
        <a:off x="7835347" y="0"/>
        <a:ext cx="1243582" cy="1645920"/>
      </dsp:txXfrm>
    </dsp:sp>
    <dsp:sp modelId="{B816A90B-448A-49FF-8EF5-97A8051475B0}">
      <dsp:nvSpPr>
        <dsp:cNvPr id="0" name=""/>
        <dsp:cNvSpPr/>
      </dsp:nvSpPr>
      <dsp:spPr>
        <a:xfrm>
          <a:off x="8251399" y="1851660"/>
          <a:ext cx="411480" cy="411480"/>
        </a:xfrm>
        <a:prstGeom prst="ellipse">
          <a:avLst/>
        </a:prstGeom>
        <a:solidFill>
          <a:schemeClr val="accent2">
            <a:hueOff val="-838123"/>
            <a:satOff val="-9658"/>
            <a:lumOff val="21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24E7-EA9C-430B-AD83-2720B163B7DF}">
      <dsp:nvSpPr>
        <dsp:cNvPr id="0" name=""/>
        <dsp:cNvSpPr/>
      </dsp:nvSpPr>
      <dsp:spPr>
        <a:xfrm>
          <a:off x="1102" y="833236"/>
          <a:ext cx="2350582" cy="14103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de-DE" sz="3100" kern="1200" dirty="0"/>
            <a:t>Tag generation</a:t>
          </a:r>
        </a:p>
      </dsp:txBody>
      <dsp:txXfrm>
        <a:off x="42410" y="874544"/>
        <a:ext cx="2267966" cy="1327733"/>
      </dsp:txXfrm>
    </dsp:sp>
    <dsp:sp modelId="{68E091BF-6EB9-48FB-A96E-F88477E30017}">
      <dsp:nvSpPr>
        <dsp:cNvPr id="0" name=""/>
        <dsp:cNvSpPr/>
      </dsp:nvSpPr>
      <dsp:spPr>
        <a:xfrm>
          <a:off x="2586742" y="1246939"/>
          <a:ext cx="498323" cy="58294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2586742" y="1363528"/>
        <a:ext cx="348826" cy="349766"/>
      </dsp:txXfrm>
    </dsp:sp>
    <dsp:sp modelId="{3B25DCC5-DF1D-4FD2-9AB6-26CC50790326}">
      <dsp:nvSpPr>
        <dsp:cNvPr id="0" name=""/>
        <dsp:cNvSpPr/>
      </dsp:nvSpPr>
      <dsp:spPr>
        <a:xfrm>
          <a:off x="3291917" y="833236"/>
          <a:ext cx="2350582" cy="1410349"/>
        </a:xfrm>
        <a:prstGeom prst="roundRect">
          <a:avLst>
            <a:gd name="adj" fmla="val 10000"/>
          </a:avLst>
        </a:prstGeom>
        <a:solidFill>
          <a:schemeClr val="accent2">
            <a:hueOff val="-838123"/>
            <a:satOff val="-9658"/>
            <a:lumOff val="21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de-DE" sz="3100" kern="1200" dirty="0"/>
            <a:t>Graph</a:t>
          </a:r>
          <a:br>
            <a:rPr lang="de-DE" sz="3100" kern="1200" dirty="0"/>
          </a:br>
          <a:r>
            <a:rPr lang="de-DE" sz="3100" kern="1200" dirty="0" err="1"/>
            <a:t>drawing</a:t>
          </a:r>
          <a:endParaRPr lang="de-DE" sz="3100" kern="1200" dirty="0"/>
        </a:p>
      </dsp:txBody>
      <dsp:txXfrm>
        <a:off x="3333225" y="874544"/>
        <a:ext cx="2267966" cy="13277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11/10/2024</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blogs.microsoft.com/semantic-kernel/hello-world/"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learn.microsoft.com/fr-fr/semantic-kernel/howto/schillacelaws" TargetMode="External"/><Relationship Id="rId4" Type="http://schemas.openxmlformats.org/officeDocument/2006/relationships/hyperlink" Target="https://www.linkedin.com/learning/introducing-semantic-kernel-building-ai-based-apps/introducing-semantic-kerne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789915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411978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29</a:t>
            </a:fld>
            <a:endParaRPr lang="en-US" dirty="0"/>
          </a:p>
        </p:txBody>
      </p:sp>
    </p:spTree>
    <p:extLst>
      <p:ext uri="{BB962C8B-B14F-4D97-AF65-F5344CB8AC3E}">
        <p14:creationId xmlns:p14="http://schemas.microsoft.com/office/powerpoint/2010/main" val="2191870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30</a:t>
            </a:fld>
            <a:endParaRPr lang="en-US" dirty="0"/>
          </a:p>
        </p:txBody>
      </p:sp>
    </p:spTree>
    <p:extLst>
      <p:ext uri="{BB962C8B-B14F-4D97-AF65-F5344CB8AC3E}">
        <p14:creationId xmlns:p14="http://schemas.microsoft.com/office/powerpoint/2010/main" val="610023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31</a:t>
            </a:fld>
            <a:endParaRPr lang="en-US" dirty="0"/>
          </a:p>
        </p:txBody>
      </p:sp>
    </p:spTree>
    <p:extLst>
      <p:ext uri="{BB962C8B-B14F-4D97-AF65-F5344CB8AC3E}">
        <p14:creationId xmlns:p14="http://schemas.microsoft.com/office/powerpoint/2010/main" val="2514183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32</a:t>
            </a:fld>
            <a:endParaRPr lang="en-US" dirty="0"/>
          </a:p>
        </p:txBody>
      </p:sp>
    </p:spTree>
    <p:extLst>
      <p:ext uri="{BB962C8B-B14F-4D97-AF65-F5344CB8AC3E}">
        <p14:creationId xmlns:p14="http://schemas.microsoft.com/office/powerpoint/2010/main" val="2198655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https://openai.com/blog/planning-for-agi-and-beyond</a:t>
            </a:r>
          </a:p>
          <a:p>
            <a:r>
              <a:rPr lang="en-US" b="0" i="0" dirty="0">
                <a:solidFill>
                  <a:srgbClr val="2D712A"/>
                </a:solidFill>
                <a:effectLst/>
                <a:latin typeface="Soehne"/>
              </a:rPr>
              <a:t>Illustration: Justin Jay Wang × DALL·E</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39</a:t>
            </a:fld>
            <a:endParaRPr lang="en-US"/>
          </a:p>
        </p:txBody>
      </p:sp>
    </p:spTree>
    <p:extLst>
      <p:ext uri="{BB962C8B-B14F-4D97-AF65-F5344CB8AC3E}">
        <p14:creationId xmlns:p14="http://schemas.microsoft.com/office/powerpoint/2010/main" val="4012945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https://openai.com/research/improving-mathematical-reasoning-with-process-supervision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331738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de-DE" dirty="0"/>
          </a:p>
        </p:txBody>
      </p:sp>
      <p:sp>
        <p:nvSpPr>
          <p:cNvPr id="4" name="Espace réservé du numéro de diapositive 3"/>
          <p:cNvSpPr>
            <a:spLocks noGrp="1"/>
          </p:cNvSpPr>
          <p:nvPr>
            <p:ph type="sldNum" sz="quarter" idx="10"/>
          </p:nvPr>
        </p:nvSpPr>
        <p:spPr/>
        <p:txBody>
          <a:bodyPr/>
          <a:lstStyle/>
          <a:p>
            <a:fld id="{0289729C-21DE-406D-90BA-01AEE2D9C143}" type="slidenum">
              <a:rPr lang="de-DE" smtClean="0"/>
              <a:pPr/>
              <a:t>6</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https://www.mathworks.com/discovery/deep-learning.html</a:t>
            </a:r>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3566577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https://en.wikipedia.org/wiki/Transformer_(deep_learning_architecture)</a:t>
            </a:r>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345018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of a large language model is not new.</a:t>
            </a:r>
          </a:p>
          <a:p>
            <a:r>
              <a:rPr lang="en-GB" dirty="0"/>
              <a:t>&lt;click&gt;It all started with models with millions of parameters, which back in the day were considered HUGE.</a:t>
            </a:r>
          </a:p>
          <a:p>
            <a:r>
              <a:rPr lang="en-GB" dirty="0"/>
              <a:t>Then with time, models were getting bigger and using more training data, to the point that models now easily get to billions of parameters &lt;click&gt;</a:t>
            </a:r>
          </a:p>
          <a:p>
            <a:r>
              <a:rPr lang="en-GB" dirty="0"/>
              <a:t>And of course, there is GPT-4, which is possibly even larger, but OpenAI has not revealed much about it.</a:t>
            </a:r>
          </a:p>
          <a:p>
            <a:endParaRPr lang="en-GB" dirty="0"/>
          </a:p>
          <a:p>
            <a:r>
              <a:rPr lang="en-GB" dirty="0"/>
              <a:t>There are different flavours of LLMs, some of initial models were what we call “Encoder Models”, which don’t generate text, but can be used via transfer learning for different tasks, for example text classification &lt;click&gt;</a:t>
            </a:r>
          </a:p>
          <a:p>
            <a:r>
              <a:rPr lang="en-GB" dirty="0"/>
              <a:t>There are also generative models, which  is what people usually think when we talk about LLMs these days. </a:t>
            </a:r>
          </a:p>
          <a:p>
            <a:r>
              <a:rPr lang="en-GB" dirty="0"/>
              <a:t>So this presentation will be mostly about the Generative Models, but at the end of this presentation I will talk a bit about BERT.</a:t>
            </a:r>
          </a:p>
        </p:txBody>
      </p:sp>
      <p:sp>
        <p:nvSpPr>
          <p:cNvPr id="4" name="Slide Number Placeholder 3"/>
          <p:cNvSpPr>
            <a:spLocks noGrp="1"/>
          </p:cNvSpPr>
          <p:nvPr>
            <p:ph type="sldNum" sz="quarter" idx="5"/>
          </p:nvPr>
        </p:nvSpPr>
        <p:spPr/>
        <p:txBody>
          <a:bodyPr/>
          <a:lstStyle/>
          <a:p>
            <a:fld id="{CA5EFE56-2268-E243-B780-39B09C57B43F}" type="slidenum">
              <a:rPr lang="en-US" smtClean="0"/>
              <a:t>17</a:t>
            </a:fld>
            <a:endParaRPr lang="en-US"/>
          </a:p>
        </p:txBody>
      </p:sp>
    </p:spTree>
    <p:extLst>
      <p:ext uri="{BB962C8B-B14F-4D97-AF65-F5344CB8AC3E}">
        <p14:creationId xmlns:p14="http://schemas.microsoft.com/office/powerpoint/2010/main" val="110762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err="1"/>
              <a:t>Inspired</a:t>
            </a:r>
            <a:r>
              <a:rPr lang="fr-FR"/>
              <a:t> by </a:t>
            </a:r>
            <a:r>
              <a:rPr lang="pt-BR" b="0" i="0">
                <a:solidFill>
                  <a:srgbClr val="24292F"/>
                </a:solidFill>
                <a:effectLst/>
                <a:latin typeface="-apple-system"/>
              </a:rPr>
              <a:t>Microsoft Semantic Kernel</a:t>
            </a:r>
            <a:br>
              <a:rPr lang="pt-BR"/>
            </a:br>
            <a:r>
              <a:rPr lang="pt-BR" b="0" i="0" u="none" strike="noStrike">
                <a:effectLst/>
                <a:latin typeface="-apple-system"/>
                <a:hlinkClick r:id="rId3"/>
              </a:rPr>
              <a:t>https://devblogs.microsoft.com/semantic-kernel/hello-world/</a:t>
            </a:r>
            <a:br>
              <a:rPr lang="pt-BR"/>
            </a:br>
            <a:r>
              <a:rPr lang="pt-BR" b="0" i="0" u="none" strike="noStrike">
                <a:effectLst/>
                <a:latin typeface="-apple-system"/>
                <a:hlinkClick r:id="rId4"/>
              </a:rPr>
              <a:t>https://www.linkedin.com/learning/introducing-semantic-kernel-building-ai-based-apps/introducing-semantic-kernel</a:t>
            </a:r>
            <a:br>
              <a:rPr lang="pt-BR"/>
            </a:br>
            <a:r>
              <a:rPr lang="pt-BR" b="0" i="0" u="none" strike="noStrike">
                <a:effectLst/>
                <a:latin typeface="-apple-system"/>
                <a:hlinkClick r:id="rId5"/>
              </a:rPr>
              <a:t>https://learn.microsoft.com/fr-fr/semantic-kernel/howto/schillacelaws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222132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3761336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215647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57809"/>
            <a:ext cx="7983110" cy="3080335"/>
          </a:xfrm>
        </p:spPr>
        <p:txBody>
          <a:bodyPr lIns="0" tIns="0" rIns="0" bIns="0" anchor="b"/>
          <a:lstStyle>
            <a:lvl1pPr algn="l">
              <a:lnSpc>
                <a:spcPts val="5400"/>
              </a:lnSpc>
              <a:defRPr sz="5400" b="1" i="0" cap="none" spc="0" baseline="0">
                <a:solidFill>
                  <a:schemeClr val="bg1"/>
                </a:solidFill>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none"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r>
              <a:rPr lang="en-US"/>
              <a:t>Knowledge</a:t>
            </a:r>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59" y="4970638"/>
            <a:ext cx="9144000" cy="1280160"/>
          </a:xfrm>
        </p:spPr>
        <p:txBody>
          <a:bodyPr lIns="0" tIns="0" rIns="0" bIns="0" anchor="b" anchorCtr="0"/>
          <a:lstStyle>
            <a:lvl1pPr algn="l">
              <a:defRPr sz="4000" b="1" cap="none" spc="0" baseline="0">
                <a:solidFill>
                  <a:schemeClr val="tx1"/>
                </a:solidFill>
              </a:defRPr>
            </a:lvl1pPr>
          </a:lstStyle>
          <a:p>
            <a:r>
              <a:rPr lang="en-US" dirty="0"/>
              <a:t>Click to edit master title style</a:t>
            </a:r>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r>
              <a:rPr lang="en-US"/>
              <a:t>Knowledge</a:t>
            </a:r>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none"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r>
              <a:rPr lang="en-US"/>
              <a:t>Knowledge</a:t>
            </a:r>
            <a:endParaRPr lang="en-US" dirty="0"/>
          </a:p>
        </p:txBody>
      </p:sp>
      <p:pic>
        <p:nvPicPr>
          <p:cNvPr id="5" name="Picture 4" descr="A green and blue text on a black background&#10;&#10;Description automatically generated">
            <a:extLst>
              <a:ext uri="{FF2B5EF4-FFF2-40B4-BE49-F238E27FC236}">
                <a16:creationId xmlns:a16="http://schemas.microsoft.com/office/drawing/2014/main" id="{1CFF85BB-81B6-D6AF-4152-B1C746F47B41}"/>
              </a:ext>
            </a:extLst>
          </p:cNvPr>
          <p:cNvPicPr>
            <a:picLocks noChangeAspect="1"/>
          </p:cNvPicPr>
          <p:nvPr userDrawn="1"/>
        </p:nvPicPr>
        <p:blipFill>
          <a:blip r:embed="rId2"/>
          <a:stretch>
            <a:fillRect/>
          </a:stretch>
        </p:blipFill>
        <p:spPr>
          <a:xfrm>
            <a:off x="9230436" y="6215269"/>
            <a:ext cx="2220900" cy="642731"/>
          </a:xfrm>
          <a:prstGeom prst="rect">
            <a:avLst/>
          </a:prstGeom>
        </p:spPr>
      </p:pic>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2792897" y="585216"/>
            <a:ext cx="8965094" cy="2276856"/>
          </a:xfrm>
        </p:spPr>
        <p:txBody>
          <a:bodyPr lIns="0" tIns="0" rIns="0" anchor="b"/>
          <a:lstStyle>
            <a:lvl1pPr algn="r">
              <a:lnSpc>
                <a:spcPts val="4800"/>
              </a:lnSpc>
              <a:defRPr sz="4800" b="1" cap="none" spc="0" baseline="0">
                <a:solidFill>
                  <a:schemeClr val="bg1"/>
                </a:solidFill>
              </a:defRPr>
            </a:lvl1pPr>
          </a:lstStyle>
          <a:p>
            <a:r>
              <a:rPr lang="en-US" dirty="0"/>
              <a:t>Click to edit master title style</a:t>
            </a:r>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r>
              <a:rPr lang="en-US"/>
              <a:t>Knowledge</a:t>
            </a:r>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r>
              <a:rPr lang="en-US"/>
              <a:t>Knowledge</a:t>
            </a:r>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2047803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8514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none"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r>
              <a:rPr lang="en-US"/>
              <a:t>Knowledge</a:t>
            </a:r>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6775"/>
            <a:ext cx="8311102" cy="3080335"/>
          </a:xfrm>
        </p:spPr>
        <p:txBody>
          <a:bodyPr lIns="0" tIns="274320" rIns="0" bIns="0" anchor="t" anchorCtr="0"/>
          <a:lstStyle>
            <a:lvl1pPr algn="l">
              <a:lnSpc>
                <a:spcPts val="5400"/>
              </a:lnSpc>
              <a:defRPr sz="5400" b="1" i="0" cap="none" spc="0" baseline="0">
                <a:solidFill>
                  <a:schemeClr val="bg1"/>
                </a:solidFill>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none"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none"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r>
              <a:rPr lang="en-US"/>
              <a:t>Knowledge</a:t>
            </a:r>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none"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none"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r>
              <a:rPr lang="en-US"/>
              <a:t>Knowledge</a:t>
            </a:r>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6915572" y="685800"/>
            <a:ext cx="4754880" cy="5670550"/>
          </a:xfrm>
        </p:spPr>
        <p:txBody>
          <a:bodyPr lIns="0" tIns="0" rIns="0" bIns="0" anchor="ctr" anchorCtr="0"/>
          <a:lstStyle>
            <a:lvl1pPr algn="l">
              <a:defRPr sz="4000" b="1" cap="none" spc="0" baseline="0">
                <a:solidFill>
                  <a:schemeClr val="bg1"/>
                </a:solidFill>
              </a:defRPr>
            </a:lvl1pPr>
          </a:lstStyle>
          <a:p>
            <a:r>
              <a:rPr lang="en-US" dirty="0"/>
              <a:t>Click to edit master title style</a:t>
            </a:r>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r>
              <a:rPr lang="en-US"/>
              <a:t>Knowledge</a:t>
            </a:r>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60" y="301752"/>
            <a:ext cx="4663438" cy="2441448"/>
          </a:xfrm>
        </p:spPr>
        <p:txBody>
          <a:bodyPr lIns="0" tIns="0" rIns="0" bIns="0" anchor="ctr" anchorCtr="0"/>
          <a:lstStyle>
            <a:lvl1pPr algn="l">
              <a:lnSpc>
                <a:spcPts val="4000"/>
              </a:lnSpc>
              <a:spcBef>
                <a:spcPts val="1000"/>
              </a:spcBef>
              <a:defRPr sz="4000" b="1" i="0" cap="none" spc="0" baseline="0"/>
            </a:lvl1pPr>
          </a:lstStyle>
          <a:p>
            <a:r>
              <a:rPr lang="en-US" dirty="0"/>
              <a:t>Click to edit master title style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r>
              <a:rPr lang="en-US"/>
              <a:t>Knowledge</a:t>
            </a:r>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r>
              <a:rPr lang="en-US"/>
              <a:t>Knowledge</a:t>
            </a:r>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 id="2147483734" r:id="rId16"/>
    <p:sldLayoutId id="2147483735" r:id="rId17"/>
  </p:sldLayoutIdLst>
  <p:hf hdr="0" dt="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sv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svg"/><Relationship Id="rId19" Type="http://schemas.openxmlformats.org/officeDocument/2006/relationships/image" Target="../media/image34.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36.png"/><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hyperlink" Target="https://openai.com/blog/introducing-chatgpt-and-whisper-apis" TargetMode="External"/><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hyperlink" Target="https://openai.com/product/gpt-4" TargetMode="External"/><Relationship Id="rId2" Type="http://schemas.openxmlformats.org/officeDocument/2006/relationships/image" Target="../media/image44.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en.wikipedia.org/wiki/Knowledge_Graph" TargetMode="Externa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7FB881A-3963-4A23-AD34-82E00476C5B7}"/>
              </a:ext>
            </a:extLst>
          </p:cNvPr>
          <p:cNvSpPr txBox="1"/>
          <p:nvPr/>
        </p:nvSpPr>
        <p:spPr>
          <a:xfrm>
            <a:off x="4428232" y="824111"/>
            <a:ext cx="7271535" cy="1862048"/>
          </a:xfrm>
          <a:prstGeom prst="rect">
            <a:avLst/>
          </a:prstGeom>
          <a:noFill/>
        </p:spPr>
        <p:txBody>
          <a:bodyPr wrap="square">
            <a:spAutoFit/>
          </a:bodyPr>
          <a:lstStyle/>
          <a:p>
            <a:r>
              <a:rPr kumimoji="0" lang="en-US" sz="11500" b="1" i="1" u="none" strike="noStrike" kern="1200" cap="none" spc="0" normalizeH="0" baseline="0" noProof="0" dirty="0">
                <a:ln>
                  <a:noFill/>
                </a:ln>
                <a:solidFill>
                  <a:srgbClr val="267AFB"/>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sz="11500" i="1" dirty="0">
              <a:solidFill>
                <a:srgbClr val="267AFB"/>
              </a:solidFill>
            </a:endParaRPr>
          </a:p>
        </p:txBody>
      </p:sp>
      <p:sp>
        <p:nvSpPr>
          <p:cNvPr id="15" name="Title 1">
            <a:extLst>
              <a:ext uri="{FF2B5EF4-FFF2-40B4-BE49-F238E27FC236}">
                <a16:creationId xmlns:a16="http://schemas.microsoft.com/office/drawing/2014/main" id="{66FF929F-D303-D753-8E77-80DAE0F25F53}"/>
              </a:ext>
            </a:extLst>
          </p:cNvPr>
          <p:cNvSpPr>
            <a:spLocks noGrp="1"/>
          </p:cNvSpPr>
          <p:nvPr>
            <p:ph type="ctrTitle"/>
          </p:nvPr>
        </p:nvSpPr>
        <p:spPr>
          <a:xfrm>
            <a:off x="4431494" y="857349"/>
            <a:ext cx="7119992" cy="1665261"/>
          </a:xfrm>
        </p:spPr>
        <p:txBody>
          <a:bodyPr/>
          <a:lstStyle/>
          <a:p>
            <a:r>
              <a:rPr lang="en-US" sz="11500" i="1" dirty="0">
                <a:latin typeface="Calibri" panose="020F0502020204030204" pitchFamily="34" charset="0"/>
                <a:ea typeface="Calibri" panose="020F0502020204030204" pitchFamily="34" charset="0"/>
                <a:cs typeface="Calibri" panose="020F0502020204030204" pitchFamily="34" charset="0"/>
              </a:rPr>
              <a:t>Knowledge</a:t>
            </a:r>
          </a:p>
        </p:txBody>
      </p:sp>
      <p:pic>
        <p:nvPicPr>
          <p:cNvPr id="16" name="Picture 15">
            <a:extLst>
              <a:ext uri="{FF2B5EF4-FFF2-40B4-BE49-F238E27FC236}">
                <a16:creationId xmlns:a16="http://schemas.microsoft.com/office/drawing/2014/main" id="{80905238-8D38-5F4C-2A22-4B15CC834370}"/>
              </a:ext>
            </a:extLst>
          </p:cNvPr>
          <p:cNvPicPr>
            <a:picLocks noChangeAspect="1"/>
          </p:cNvPicPr>
          <p:nvPr/>
        </p:nvPicPr>
        <p:blipFill>
          <a:blip r:embed="rId3"/>
          <a:stretch>
            <a:fillRect/>
          </a:stretch>
        </p:blipFill>
        <p:spPr>
          <a:xfrm>
            <a:off x="1091550" y="984533"/>
            <a:ext cx="3182499" cy="1665261"/>
          </a:xfrm>
          <a:prstGeom prst="rect">
            <a:avLst/>
          </a:prstGeom>
        </p:spPr>
      </p:pic>
      <p:sp>
        <p:nvSpPr>
          <p:cNvPr id="17" name="TextBox 16">
            <a:extLst>
              <a:ext uri="{FF2B5EF4-FFF2-40B4-BE49-F238E27FC236}">
                <a16:creationId xmlns:a16="http://schemas.microsoft.com/office/drawing/2014/main" id="{00296702-E31D-9C0B-EF5E-D5DA95AE0C1E}"/>
              </a:ext>
            </a:extLst>
          </p:cNvPr>
          <p:cNvSpPr txBox="1"/>
          <p:nvPr/>
        </p:nvSpPr>
        <p:spPr>
          <a:xfrm>
            <a:off x="4274049" y="686581"/>
            <a:ext cx="7917951" cy="1862048"/>
          </a:xfrm>
          <a:prstGeom prst="rect">
            <a:avLst/>
          </a:prstGeom>
          <a:noFill/>
        </p:spPr>
        <p:txBody>
          <a:bodyPr wrap="square">
            <a:spAutoFit/>
          </a:bodyPr>
          <a:lstStyle/>
          <a:p>
            <a:r>
              <a:rPr kumimoji="0" lang="en-US" sz="11500" b="1" i="1" u="none" strike="noStrike" kern="1200" cap="none" spc="0" normalizeH="0" baseline="0" noProof="0" dirty="0">
                <a:ln>
                  <a:noFill/>
                </a:ln>
                <a:solidFill>
                  <a:srgbClr val="1AF08C"/>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dirty="0">
              <a:solidFill>
                <a:srgbClr val="1AF08C"/>
              </a:solidFill>
            </a:endParaRPr>
          </a:p>
        </p:txBody>
      </p:sp>
    </p:spTree>
    <p:extLst>
      <p:ext uri="{BB962C8B-B14F-4D97-AF65-F5344CB8AC3E}">
        <p14:creationId xmlns:p14="http://schemas.microsoft.com/office/powerpoint/2010/main" val="193752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de-DE" b="0" i="1" dirty="0"/>
              <a:t>From adjacency matrix to Graph</a:t>
            </a:r>
            <a:br>
              <a:rPr lang="de-DE" b="0" i="1" dirty="0"/>
            </a:br>
            <a:endParaRPr lang="de-DE" b="0" i="1" dirty="0"/>
          </a:p>
        </p:txBody>
      </p:sp>
      <p:graphicFrame>
        <p:nvGraphicFramePr>
          <p:cNvPr id="10" name="Espace réservé du contenu 3"/>
          <p:cNvGraphicFramePr>
            <a:graphicFrameLocks/>
          </p:cNvGraphicFramePr>
          <p:nvPr/>
        </p:nvGraphicFramePr>
        <p:xfrm>
          <a:off x="2625408" y="1700808"/>
          <a:ext cx="1940626" cy="802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arré corné 10"/>
          <p:cNvSpPr/>
          <p:nvPr/>
        </p:nvSpPr>
        <p:spPr>
          <a:xfrm>
            <a:off x="2010258" y="192070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2" name="Carré corné 11"/>
          <p:cNvSpPr/>
          <p:nvPr/>
        </p:nvSpPr>
        <p:spPr>
          <a:xfrm>
            <a:off x="2112702" y="198682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3" name="Carré corné 12"/>
          <p:cNvSpPr/>
          <p:nvPr/>
        </p:nvSpPr>
        <p:spPr>
          <a:xfrm>
            <a:off x="2189770" y="2060849"/>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pic>
        <p:nvPicPr>
          <p:cNvPr id="14" name="Picture 2"/>
          <p:cNvPicPr>
            <a:picLocks noChangeAspect="1" noChangeArrowheads="1"/>
          </p:cNvPicPr>
          <p:nvPr/>
        </p:nvPicPr>
        <p:blipFill>
          <a:blip r:embed="rId7" cstate="print"/>
          <a:srcRect l="17905" r="16216"/>
          <a:stretch>
            <a:fillRect/>
          </a:stretch>
        </p:blipFill>
        <p:spPr bwMode="auto">
          <a:xfrm>
            <a:off x="4583832" y="1844825"/>
            <a:ext cx="521854" cy="438889"/>
          </a:xfrm>
          <a:prstGeom prst="rect">
            <a:avLst/>
          </a:prstGeom>
          <a:noFill/>
          <a:ln w="9525">
            <a:noFill/>
            <a:miter lim="800000"/>
            <a:headEnd/>
            <a:tailEnd/>
          </a:ln>
        </p:spPr>
      </p:pic>
      <p:grpSp>
        <p:nvGrpSpPr>
          <p:cNvPr id="15" name="Groupe 14"/>
          <p:cNvGrpSpPr/>
          <p:nvPr/>
        </p:nvGrpSpPr>
        <p:grpSpPr>
          <a:xfrm>
            <a:off x="2495601" y="2001899"/>
            <a:ext cx="171355" cy="200453"/>
            <a:chOff x="889485" y="301089"/>
            <a:chExt cx="171355" cy="200453"/>
          </a:xfrm>
        </p:grpSpPr>
        <p:sp>
          <p:nvSpPr>
            <p:cNvPr id="16" name="Flèche droite 15"/>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pPr>
              <a:endParaRPr lang="de-DE" sz="800"/>
            </a:p>
          </p:txBody>
        </p:sp>
      </p:grpSp>
      <p:grpSp>
        <p:nvGrpSpPr>
          <p:cNvPr id="18" name="Groupe 17"/>
          <p:cNvGrpSpPr/>
          <p:nvPr/>
        </p:nvGrpSpPr>
        <p:grpSpPr>
          <a:xfrm>
            <a:off x="4511825" y="2001899"/>
            <a:ext cx="171355" cy="200453"/>
            <a:chOff x="889485" y="301089"/>
            <a:chExt cx="171355" cy="200453"/>
          </a:xfrm>
        </p:grpSpPr>
        <p:sp>
          <p:nvSpPr>
            <p:cNvPr id="19" name="Flèche droite 18"/>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pPr>
              <a:endParaRPr lang="de-DE" sz="800"/>
            </a:p>
          </p:txBody>
        </p:sp>
      </p:grpSp>
      <p:grpSp>
        <p:nvGrpSpPr>
          <p:cNvPr id="21" name="Groupe 20"/>
          <p:cNvGrpSpPr/>
          <p:nvPr/>
        </p:nvGrpSpPr>
        <p:grpSpPr>
          <a:xfrm>
            <a:off x="2639616" y="1822258"/>
            <a:ext cx="808278" cy="598631"/>
            <a:chOff x="1131968" y="102000"/>
            <a:chExt cx="808278" cy="598631"/>
          </a:xfrm>
        </p:grpSpPr>
        <p:sp>
          <p:nvSpPr>
            <p:cNvPr id="22" name="Rectangle à coins arrondis 21"/>
            <p:cNvSpPr/>
            <p:nvPr/>
          </p:nvSpPr>
          <p:spPr>
            <a:xfrm>
              <a:off x="1131968" y="102000"/>
              <a:ext cx="808278" cy="598631"/>
            </a:xfrm>
            <a:prstGeom prst="roundRect">
              <a:avLst>
                <a:gd name="adj" fmla="val 10000"/>
              </a:avLst>
            </a:prstGeom>
          </p:spPr>
          <p:style>
            <a:lnRef idx="2">
              <a:schemeClr val="lt1">
                <a:hueOff val="0"/>
                <a:satOff val="0"/>
                <a:lumOff val="0"/>
                <a:alphaOff val="0"/>
              </a:schemeClr>
            </a:lnRef>
            <a:fillRef idx="1">
              <a:schemeClr val="accent2">
                <a:shade val="50000"/>
                <a:hueOff val="-41484"/>
                <a:satOff val="-8409"/>
                <a:lumOff val="46251"/>
                <a:alphaOff val="0"/>
              </a:schemeClr>
            </a:fillRef>
            <a:effectRef idx="0">
              <a:schemeClr val="accent2">
                <a:shade val="50000"/>
                <a:hueOff val="-41484"/>
                <a:satOff val="-8409"/>
                <a:lumOff val="46251"/>
                <a:alphaOff val="0"/>
              </a:schemeClr>
            </a:effectRef>
            <a:fontRef idx="minor">
              <a:schemeClr val="lt1"/>
            </a:fontRef>
          </p:style>
          <p:txBody>
            <a:bodyPr/>
            <a:lstStyle/>
            <a:p>
              <a:endParaRPr lang="en-US"/>
            </a:p>
          </p:txBody>
        </p:sp>
        <p:sp>
          <p:nvSpPr>
            <p:cNvPr id="23" name="Rectangle 22"/>
            <p:cNvSpPr/>
            <p:nvPr/>
          </p:nvSpPr>
          <p:spPr>
            <a:xfrm>
              <a:off x="1149501" y="119533"/>
              <a:ext cx="773212" cy="5635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algn="ctr" defTabSz="488950">
                <a:lnSpc>
                  <a:spcPct val="90000"/>
                </a:lnSpc>
                <a:spcBef>
                  <a:spcPct val="0"/>
                </a:spcBef>
                <a:spcAft>
                  <a:spcPct val="35000"/>
                </a:spcAft>
              </a:pPr>
              <a:r>
                <a:rPr lang="de-DE" sz="1100" dirty="0">
                  <a:latin typeface="Calibri" panose="020F0502020204030204" pitchFamily="34" charset="0"/>
                  <a:ea typeface="Calibri" panose="020F0502020204030204" pitchFamily="34" charset="0"/>
                  <a:cs typeface="Calibri" panose="020F0502020204030204" pitchFamily="34" charset="0"/>
                </a:rPr>
                <a:t>Tag generation</a:t>
              </a:r>
            </a:p>
          </p:txBody>
        </p:sp>
      </p:grpSp>
      <p:sp>
        <p:nvSpPr>
          <p:cNvPr id="24" name="Google Shape;323;p28">
            <a:extLst>
              <a:ext uri="{FF2B5EF4-FFF2-40B4-BE49-F238E27FC236}">
                <a16:creationId xmlns:a16="http://schemas.microsoft.com/office/drawing/2014/main" id="{018D79FB-05F3-4EDE-8A39-9592FDBC3173}"/>
              </a:ext>
            </a:extLst>
          </p:cNvPr>
          <p:cNvSpPr/>
          <p:nvPr/>
        </p:nvSpPr>
        <p:spPr>
          <a:xfrm>
            <a:off x="5807968" y="4005064"/>
            <a:ext cx="1080120" cy="504056"/>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dk1"/>
              </a:solidFill>
              <a:latin typeface="Calibri"/>
              <a:ea typeface="Calibri"/>
              <a:cs typeface="Calibri"/>
              <a:sym typeface="Calibri"/>
            </a:endParaRPr>
          </a:p>
        </p:txBody>
      </p:sp>
      <p:sp>
        <p:nvSpPr>
          <p:cNvPr id="25" name="Ellipse 24">
            <a:extLst>
              <a:ext uri="{FF2B5EF4-FFF2-40B4-BE49-F238E27FC236}">
                <a16:creationId xmlns:a16="http://schemas.microsoft.com/office/drawing/2014/main" id="{1920ED2D-4EB6-4CDB-B024-D8E9BE67A09B}"/>
              </a:ext>
            </a:extLst>
          </p:cNvPr>
          <p:cNvSpPr/>
          <p:nvPr/>
        </p:nvSpPr>
        <p:spPr>
          <a:xfrm>
            <a:off x="7100341" y="3212976"/>
            <a:ext cx="389744" cy="37716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26" name="Ellipse 25">
            <a:extLst>
              <a:ext uri="{FF2B5EF4-FFF2-40B4-BE49-F238E27FC236}">
                <a16:creationId xmlns:a16="http://schemas.microsoft.com/office/drawing/2014/main" id="{E3D13C14-F994-49C0-B333-419D927AA3EC}"/>
              </a:ext>
            </a:extLst>
          </p:cNvPr>
          <p:cNvSpPr/>
          <p:nvPr/>
        </p:nvSpPr>
        <p:spPr>
          <a:xfrm>
            <a:off x="8654322" y="3240416"/>
            <a:ext cx="389744" cy="37716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27" name="Ellipse 26">
            <a:extLst>
              <a:ext uri="{FF2B5EF4-FFF2-40B4-BE49-F238E27FC236}">
                <a16:creationId xmlns:a16="http://schemas.microsoft.com/office/drawing/2014/main" id="{A1EDEC1C-86CA-4D18-BF3B-F7F5AB3DDF62}"/>
              </a:ext>
            </a:extLst>
          </p:cNvPr>
          <p:cNvSpPr/>
          <p:nvPr/>
        </p:nvSpPr>
        <p:spPr>
          <a:xfrm>
            <a:off x="7878776" y="3722600"/>
            <a:ext cx="389744" cy="37716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28" name="Ellipse 27">
            <a:extLst>
              <a:ext uri="{FF2B5EF4-FFF2-40B4-BE49-F238E27FC236}">
                <a16:creationId xmlns:a16="http://schemas.microsoft.com/office/drawing/2014/main" id="{18C1FF91-46C1-4E14-A152-6AB1FE468E19}"/>
              </a:ext>
            </a:extLst>
          </p:cNvPr>
          <p:cNvSpPr/>
          <p:nvPr/>
        </p:nvSpPr>
        <p:spPr>
          <a:xfrm>
            <a:off x="7878776" y="4257092"/>
            <a:ext cx="389744" cy="37716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sp>
        <p:nvSpPr>
          <p:cNvPr id="29" name="Ellipse 28">
            <a:extLst>
              <a:ext uri="{FF2B5EF4-FFF2-40B4-BE49-F238E27FC236}">
                <a16:creationId xmlns:a16="http://schemas.microsoft.com/office/drawing/2014/main" id="{250EA929-D943-4D6C-B3F3-AC6123BD75F2}"/>
              </a:ext>
            </a:extLst>
          </p:cNvPr>
          <p:cNvSpPr/>
          <p:nvPr/>
        </p:nvSpPr>
        <p:spPr>
          <a:xfrm>
            <a:off x="7878776" y="4749400"/>
            <a:ext cx="389744" cy="37716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cxnSp>
        <p:nvCxnSpPr>
          <p:cNvPr id="30" name="Connecteur droit 29">
            <a:extLst>
              <a:ext uri="{FF2B5EF4-FFF2-40B4-BE49-F238E27FC236}">
                <a16:creationId xmlns:a16="http://schemas.microsoft.com/office/drawing/2014/main" id="{D4EFDCAB-FA49-4A71-B539-DAED5F4007AE}"/>
              </a:ext>
            </a:extLst>
          </p:cNvPr>
          <p:cNvCxnSpPr>
            <a:stCxn id="25" idx="5"/>
            <a:endCxn id="28" idx="1"/>
          </p:cNvCxnSpPr>
          <p:nvPr/>
        </p:nvCxnSpPr>
        <p:spPr>
          <a:xfrm>
            <a:off x="7433009" y="3534909"/>
            <a:ext cx="502845" cy="777418"/>
          </a:xfrm>
          <a:prstGeom prst="line">
            <a:avLst/>
          </a:prstGeom>
        </p:spPr>
        <p:style>
          <a:lnRef idx="2">
            <a:schemeClr val="dk1"/>
          </a:lnRef>
          <a:fillRef idx="0">
            <a:schemeClr val="dk1"/>
          </a:fillRef>
          <a:effectRef idx="1">
            <a:schemeClr val="dk1"/>
          </a:effectRef>
          <a:fontRef idx="minor">
            <a:schemeClr val="tx1"/>
          </a:fontRef>
        </p:style>
      </p:cxnSp>
      <p:cxnSp>
        <p:nvCxnSpPr>
          <p:cNvPr id="31" name="Connecteur droit 30">
            <a:extLst>
              <a:ext uri="{FF2B5EF4-FFF2-40B4-BE49-F238E27FC236}">
                <a16:creationId xmlns:a16="http://schemas.microsoft.com/office/drawing/2014/main" id="{336685EA-36A5-4042-9CD5-540FF907A839}"/>
              </a:ext>
            </a:extLst>
          </p:cNvPr>
          <p:cNvCxnSpPr>
            <a:cxnSpLocks/>
            <a:stCxn id="26" idx="3"/>
            <a:endCxn id="28" idx="7"/>
          </p:cNvCxnSpPr>
          <p:nvPr/>
        </p:nvCxnSpPr>
        <p:spPr>
          <a:xfrm flipH="1">
            <a:off x="8211443" y="3562349"/>
            <a:ext cx="499956" cy="749978"/>
          </a:xfrm>
          <a:prstGeom prst="line">
            <a:avLst/>
          </a:prstGeom>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E07CDFAD-20E4-4E50-BDBA-D806DE83D1BE}"/>
              </a:ext>
            </a:extLst>
          </p:cNvPr>
          <p:cNvCxnSpPr>
            <a:cxnSpLocks/>
            <a:stCxn id="26" idx="2"/>
            <a:endCxn id="25" idx="6"/>
          </p:cNvCxnSpPr>
          <p:nvPr/>
        </p:nvCxnSpPr>
        <p:spPr>
          <a:xfrm flipH="1" flipV="1">
            <a:off x="7490086" y="3401560"/>
            <a:ext cx="1164237" cy="27440"/>
          </a:xfrm>
          <a:prstGeom prst="line">
            <a:avLst/>
          </a:prstGeom>
        </p:spPr>
        <p:style>
          <a:lnRef idx="2">
            <a:schemeClr val="dk1"/>
          </a:lnRef>
          <a:fillRef idx="0">
            <a:schemeClr val="dk1"/>
          </a:fillRef>
          <a:effectRef idx="1">
            <a:schemeClr val="dk1"/>
          </a:effectRef>
          <a:fontRef idx="minor">
            <a:schemeClr val="tx1"/>
          </a:fontRef>
        </p:style>
      </p:cxnSp>
      <p:cxnSp>
        <p:nvCxnSpPr>
          <p:cNvPr id="33" name="Connecteur droit 32">
            <a:extLst>
              <a:ext uri="{FF2B5EF4-FFF2-40B4-BE49-F238E27FC236}">
                <a16:creationId xmlns:a16="http://schemas.microsoft.com/office/drawing/2014/main" id="{E3E734AF-7014-4A3B-83EB-9A5107CE0587}"/>
              </a:ext>
            </a:extLst>
          </p:cNvPr>
          <p:cNvCxnSpPr>
            <a:cxnSpLocks/>
            <a:stCxn id="27" idx="1"/>
            <a:endCxn id="25" idx="5"/>
          </p:cNvCxnSpPr>
          <p:nvPr/>
        </p:nvCxnSpPr>
        <p:spPr>
          <a:xfrm flipH="1" flipV="1">
            <a:off x="7433009" y="3534909"/>
            <a:ext cx="502845" cy="242926"/>
          </a:xfrm>
          <a:prstGeom prst="line">
            <a:avLst/>
          </a:prstGeom>
        </p:spPr>
        <p:style>
          <a:lnRef idx="2">
            <a:schemeClr val="dk1"/>
          </a:lnRef>
          <a:fillRef idx="0">
            <a:schemeClr val="dk1"/>
          </a:fillRef>
          <a:effectRef idx="1">
            <a:schemeClr val="dk1"/>
          </a:effectRef>
          <a:fontRef idx="minor">
            <a:schemeClr val="tx1"/>
          </a:fontRef>
        </p:style>
      </p:cxnSp>
      <p:cxnSp>
        <p:nvCxnSpPr>
          <p:cNvPr id="34" name="Connecteur droit 33">
            <a:extLst>
              <a:ext uri="{FF2B5EF4-FFF2-40B4-BE49-F238E27FC236}">
                <a16:creationId xmlns:a16="http://schemas.microsoft.com/office/drawing/2014/main" id="{3A3E56F9-7D12-40BE-B8D4-9C1CAA70BAF9}"/>
              </a:ext>
            </a:extLst>
          </p:cNvPr>
          <p:cNvCxnSpPr>
            <a:cxnSpLocks/>
            <a:stCxn id="26" idx="3"/>
            <a:endCxn id="27" idx="7"/>
          </p:cNvCxnSpPr>
          <p:nvPr/>
        </p:nvCxnSpPr>
        <p:spPr>
          <a:xfrm flipH="1">
            <a:off x="8211443" y="3562349"/>
            <a:ext cx="499956" cy="215486"/>
          </a:xfrm>
          <a:prstGeom prst="line">
            <a:avLst/>
          </a:prstGeom>
        </p:spPr>
        <p:style>
          <a:lnRef idx="2">
            <a:schemeClr val="dk1"/>
          </a:lnRef>
          <a:fillRef idx="0">
            <a:schemeClr val="dk1"/>
          </a:fillRef>
          <a:effectRef idx="1">
            <a:schemeClr val="dk1"/>
          </a:effectRef>
          <a:fontRef idx="minor">
            <a:schemeClr val="tx1"/>
          </a:fontRef>
        </p:style>
      </p:cxnSp>
      <p:cxnSp>
        <p:nvCxnSpPr>
          <p:cNvPr id="35" name="Connecteur droit 34">
            <a:extLst>
              <a:ext uri="{FF2B5EF4-FFF2-40B4-BE49-F238E27FC236}">
                <a16:creationId xmlns:a16="http://schemas.microsoft.com/office/drawing/2014/main" id="{71644575-D0D3-47CD-A264-DE06D59F1D29}"/>
              </a:ext>
            </a:extLst>
          </p:cNvPr>
          <p:cNvCxnSpPr>
            <a:cxnSpLocks/>
            <a:stCxn id="28" idx="0"/>
            <a:endCxn id="27" idx="4"/>
          </p:cNvCxnSpPr>
          <p:nvPr/>
        </p:nvCxnSpPr>
        <p:spPr>
          <a:xfrm flipV="1">
            <a:off x="8073648" y="4099768"/>
            <a:ext cx="0" cy="157324"/>
          </a:xfrm>
          <a:prstGeom prst="line">
            <a:avLst/>
          </a:prstGeom>
        </p:spPr>
        <p:style>
          <a:lnRef idx="2">
            <a:schemeClr val="dk1"/>
          </a:lnRef>
          <a:fillRef idx="0">
            <a:schemeClr val="dk1"/>
          </a:fillRef>
          <a:effectRef idx="1">
            <a:schemeClr val="dk1"/>
          </a:effectRef>
          <a:fontRef idx="minor">
            <a:schemeClr val="tx1"/>
          </a:fontRef>
        </p:style>
      </p:cxnSp>
      <p:cxnSp>
        <p:nvCxnSpPr>
          <p:cNvPr id="36" name="Connecteur droit 35">
            <a:extLst>
              <a:ext uri="{FF2B5EF4-FFF2-40B4-BE49-F238E27FC236}">
                <a16:creationId xmlns:a16="http://schemas.microsoft.com/office/drawing/2014/main" id="{61119245-92AA-4CB4-962B-5C4F6F7FB1D7}"/>
              </a:ext>
            </a:extLst>
          </p:cNvPr>
          <p:cNvCxnSpPr>
            <a:cxnSpLocks/>
            <a:stCxn id="29" idx="0"/>
            <a:endCxn id="28" idx="4"/>
          </p:cNvCxnSpPr>
          <p:nvPr/>
        </p:nvCxnSpPr>
        <p:spPr>
          <a:xfrm flipV="1">
            <a:off x="8073648" y="4634260"/>
            <a:ext cx="0" cy="115140"/>
          </a:xfrm>
          <a:prstGeom prst="line">
            <a:avLst/>
          </a:prstGeom>
        </p:spPr>
        <p:style>
          <a:lnRef idx="2">
            <a:schemeClr val="dk1"/>
          </a:lnRef>
          <a:fillRef idx="0">
            <a:schemeClr val="dk1"/>
          </a:fillRef>
          <a:effectRef idx="1">
            <a:schemeClr val="dk1"/>
          </a:effectRef>
          <a:fontRef idx="minor">
            <a:schemeClr val="tx1"/>
          </a:fontRef>
        </p:style>
      </p:cxnSp>
      <p:graphicFrame>
        <p:nvGraphicFramePr>
          <p:cNvPr id="37" name="Google Shape;278;p27">
            <a:extLst>
              <a:ext uri="{FF2B5EF4-FFF2-40B4-BE49-F238E27FC236}">
                <a16:creationId xmlns:a16="http://schemas.microsoft.com/office/drawing/2014/main" id="{702A6A60-74E3-486D-9704-F865D63F3A99}"/>
              </a:ext>
            </a:extLst>
          </p:cNvPr>
          <p:cNvGraphicFramePr/>
          <p:nvPr/>
        </p:nvGraphicFramePr>
        <p:xfrm>
          <a:off x="3043755" y="3247843"/>
          <a:ext cx="2160250" cy="1854250"/>
        </p:xfrm>
        <a:graphic>
          <a:graphicData uri="http://schemas.openxmlformats.org/drawingml/2006/table">
            <a:tbl>
              <a:tblPr firstRow="1" bandRow="1">
                <a:noFill/>
              </a:tblPr>
              <a:tblGrid>
                <a:gridCol w="432050">
                  <a:extLst>
                    <a:ext uri="{9D8B030D-6E8A-4147-A177-3AD203B41FA5}">
                      <a16:colId xmlns:a16="http://schemas.microsoft.com/office/drawing/2014/main" val="20000"/>
                    </a:ext>
                  </a:extLst>
                </a:gridCol>
                <a:gridCol w="432050">
                  <a:extLst>
                    <a:ext uri="{9D8B030D-6E8A-4147-A177-3AD203B41FA5}">
                      <a16:colId xmlns:a16="http://schemas.microsoft.com/office/drawing/2014/main" val="20001"/>
                    </a:ext>
                  </a:extLst>
                </a:gridCol>
                <a:gridCol w="432050">
                  <a:extLst>
                    <a:ext uri="{9D8B030D-6E8A-4147-A177-3AD203B41FA5}">
                      <a16:colId xmlns:a16="http://schemas.microsoft.com/office/drawing/2014/main" val="20002"/>
                    </a:ext>
                  </a:extLst>
                </a:gridCol>
                <a:gridCol w="432050">
                  <a:extLst>
                    <a:ext uri="{9D8B030D-6E8A-4147-A177-3AD203B41FA5}">
                      <a16:colId xmlns:a16="http://schemas.microsoft.com/office/drawing/2014/main" val="20003"/>
                    </a:ext>
                  </a:extLst>
                </a:gridCol>
                <a:gridCol w="43205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1</a:t>
                      </a:r>
                      <a:endParaRPr sz="1800" u="none" strike="noStrike" cap="none" dirty="0"/>
                    </a:p>
                  </a:txBody>
                  <a:tcPr marL="91450" marR="91450" marT="45725" marB="45725"/>
                </a:tc>
                <a:tc>
                  <a:txBody>
                    <a:bodyPr/>
                    <a:lstStyle/>
                    <a:p>
                      <a:pPr marL="0" marR="0" lvl="0" indent="0" algn="l" rtl="0">
                        <a:spcBef>
                          <a:spcPts val="0"/>
                        </a:spcBef>
                        <a:spcAft>
                          <a:spcPts val="0"/>
                        </a:spcAft>
                        <a:buNone/>
                      </a:pPr>
                      <a:r>
                        <a:rPr lang="fr-FR" sz="1800" u="none" strike="noStrike" cap="none" dirty="0"/>
                        <a:t>0</a:t>
                      </a:r>
                      <a:endParaRPr sz="1800" u="none" strike="noStrike" cap="none" dirty="0"/>
                    </a:p>
                  </a:txBody>
                  <a:tcPr marL="91450" marR="91450" marT="45725" marB="45725">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3" name="Footer Placeholder 2">
            <a:extLst>
              <a:ext uri="{FF2B5EF4-FFF2-40B4-BE49-F238E27FC236}">
                <a16:creationId xmlns:a16="http://schemas.microsoft.com/office/drawing/2014/main" id="{D8EFDB0C-998E-7ECF-5E81-4C77E36ADBB6}"/>
              </a:ext>
            </a:extLst>
          </p:cNvPr>
          <p:cNvSpPr>
            <a:spLocks noGrp="1"/>
          </p:cNvSpPr>
          <p:nvPr>
            <p:ph type="ftr" sz="quarter" idx="11"/>
          </p:nvPr>
        </p:nvSpPr>
        <p:spPr/>
        <p:txBody>
          <a:bodyPr/>
          <a:lstStyle/>
          <a:p>
            <a:r>
              <a:rPr lang="en-US"/>
              <a:t>Knowledge</a:t>
            </a:r>
            <a:endParaRPr lang="en-US" dirty="0"/>
          </a:p>
        </p:txBody>
      </p:sp>
      <p:sp>
        <p:nvSpPr>
          <p:cNvPr id="4" name="Slide Number Placeholder 3">
            <a:extLst>
              <a:ext uri="{FF2B5EF4-FFF2-40B4-BE49-F238E27FC236}">
                <a16:creationId xmlns:a16="http://schemas.microsoft.com/office/drawing/2014/main" id="{6D1FDA46-ECD0-CD2E-279B-CDAA07FFB7C1}"/>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de-DE" b="0" i="1" dirty="0"/>
              <a:t>Force-directed Graph drawing</a:t>
            </a:r>
            <a:br>
              <a:rPr lang="de-DE" b="0" i="1" dirty="0"/>
            </a:br>
            <a:endParaRPr lang="de-DE" b="0" i="1" dirty="0"/>
          </a:p>
        </p:txBody>
      </p:sp>
      <p:graphicFrame>
        <p:nvGraphicFramePr>
          <p:cNvPr id="10" name="Espace réservé du contenu 3"/>
          <p:cNvGraphicFramePr>
            <a:graphicFrameLocks/>
          </p:cNvGraphicFramePr>
          <p:nvPr/>
        </p:nvGraphicFramePr>
        <p:xfrm>
          <a:off x="2625408" y="1700808"/>
          <a:ext cx="1940626" cy="802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arré corné 10"/>
          <p:cNvSpPr/>
          <p:nvPr/>
        </p:nvSpPr>
        <p:spPr>
          <a:xfrm>
            <a:off x="2010258" y="192070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2" name="Carré corné 11"/>
          <p:cNvSpPr/>
          <p:nvPr/>
        </p:nvSpPr>
        <p:spPr>
          <a:xfrm>
            <a:off x="2112702" y="198682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3" name="Carré corné 12"/>
          <p:cNvSpPr/>
          <p:nvPr/>
        </p:nvSpPr>
        <p:spPr>
          <a:xfrm>
            <a:off x="2189770" y="2060849"/>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pic>
        <p:nvPicPr>
          <p:cNvPr id="14" name="Picture 2"/>
          <p:cNvPicPr>
            <a:picLocks noChangeAspect="1" noChangeArrowheads="1"/>
          </p:cNvPicPr>
          <p:nvPr/>
        </p:nvPicPr>
        <p:blipFill>
          <a:blip r:embed="rId7" cstate="print"/>
          <a:srcRect l="17905" r="16216"/>
          <a:stretch>
            <a:fillRect/>
          </a:stretch>
        </p:blipFill>
        <p:spPr bwMode="auto">
          <a:xfrm>
            <a:off x="4583832" y="1844825"/>
            <a:ext cx="521854" cy="438889"/>
          </a:xfrm>
          <a:prstGeom prst="rect">
            <a:avLst/>
          </a:prstGeom>
          <a:noFill/>
          <a:ln w="9525">
            <a:noFill/>
            <a:miter lim="800000"/>
            <a:headEnd/>
            <a:tailEnd/>
          </a:ln>
        </p:spPr>
      </p:pic>
      <p:grpSp>
        <p:nvGrpSpPr>
          <p:cNvPr id="3" name="Groupe 14"/>
          <p:cNvGrpSpPr/>
          <p:nvPr/>
        </p:nvGrpSpPr>
        <p:grpSpPr>
          <a:xfrm>
            <a:off x="2495601" y="2001899"/>
            <a:ext cx="171355" cy="200453"/>
            <a:chOff x="889485" y="301089"/>
            <a:chExt cx="171355" cy="200453"/>
          </a:xfrm>
        </p:grpSpPr>
        <p:sp>
          <p:nvSpPr>
            <p:cNvPr id="16" name="Flèche droite 15"/>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pPr>
              <a:endParaRPr lang="de-DE" sz="800"/>
            </a:p>
          </p:txBody>
        </p:sp>
      </p:grpSp>
      <p:grpSp>
        <p:nvGrpSpPr>
          <p:cNvPr id="4" name="Groupe 17"/>
          <p:cNvGrpSpPr/>
          <p:nvPr/>
        </p:nvGrpSpPr>
        <p:grpSpPr>
          <a:xfrm>
            <a:off x="4511825" y="2001899"/>
            <a:ext cx="171355" cy="200453"/>
            <a:chOff x="889485" y="301089"/>
            <a:chExt cx="171355" cy="200453"/>
          </a:xfrm>
        </p:grpSpPr>
        <p:sp>
          <p:nvSpPr>
            <p:cNvPr id="19" name="Flèche droite 18"/>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pPr>
              <a:endParaRPr lang="de-DE" sz="800"/>
            </a:p>
          </p:txBody>
        </p:sp>
      </p:grpSp>
      <p:grpSp>
        <p:nvGrpSpPr>
          <p:cNvPr id="5" name="Groupe 20"/>
          <p:cNvGrpSpPr/>
          <p:nvPr/>
        </p:nvGrpSpPr>
        <p:grpSpPr>
          <a:xfrm>
            <a:off x="2639616" y="1822258"/>
            <a:ext cx="808278" cy="598631"/>
            <a:chOff x="1131968" y="102000"/>
            <a:chExt cx="808278" cy="598631"/>
          </a:xfrm>
        </p:grpSpPr>
        <p:sp>
          <p:nvSpPr>
            <p:cNvPr id="22" name="Rectangle à coins arrondis 21"/>
            <p:cNvSpPr/>
            <p:nvPr/>
          </p:nvSpPr>
          <p:spPr>
            <a:xfrm>
              <a:off x="1131968" y="102000"/>
              <a:ext cx="808278" cy="598631"/>
            </a:xfrm>
            <a:prstGeom prst="roundRect">
              <a:avLst>
                <a:gd name="adj" fmla="val 10000"/>
              </a:avLst>
            </a:prstGeom>
          </p:spPr>
          <p:style>
            <a:lnRef idx="2">
              <a:schemeClr val="lt1">
                <a:hueOff val="0"/>
                <a:satOff val="0"/>
                <a:lumOff val="0"/>
                <a:alphaOff val="0"/>
              </a:schemeClr>
            </a:lnRef>
            <a:fillRef idx="1">
              <a:schemeClr val="accent2">
                <a:shade val="50000"/>
                <a:hueOff val="-41484"/>
                <a:satOff val="-8409"/>
                <a:lumOff val="46251"/>
                <a:alphaOff val="0"/>
              </a:schemeClr>
            </a:fillRef>
            <a:effectRef idx="0">
              <a:schemeClr val="accent2">
                <a:shade val="50000"/>
                <a:hueOff val="-41484"/>
                <a:satOff val="-8409"/>
                <a:lumOff val="46251"/>
                <a:alphaOff val="0"/>
              </a:schemeClr>
            </a:effectRef>
            <a:fontRef idx="minor">
              <a:schemeClr val="lt1"/>
            </a:fontRef>
          </p:style>
          <p:txBody>
            <a:bodyPr/>
            <a:lstStyle/>
            <a:p>
              <a:endParaRPr lang="en-US"/>
            </a:p>
          </p:txBody>
        </p:sp>
        <p:sp>
          <p:nvSpPr>
            <p:cNvPr id="23" name="Rectangle 22"/>
            <p:cNvSpPr/>
            <p:nvPr/>
          </p:nvSpPr>
          <p:spPr>
            <a:xfrm>
              <a:off x="1149501" y="119533"/>
              <a:ext cx="773212" cy="5635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algn="ctr" defTabSz="488950">
                <a:lnSpc>
                  <a:spcPct val="90000"/>
                </a:lnSpc>
                <a:spcBef>
                  <a:spcPct val="0"/>
                </a:spcBef>
                <a:spcAft>
                  <a:spcPct val="35000"/>
                </a:spcAft>
              </a:pPr>
              <a:r>
                <a:rPr lang="de-DE" sz="1100" dirty="0">
                  <a:latin typeface="Calibri" panose="020F0502020204030204" pitchFamily="34" charset="0"/>
                  <a:ea typeface="Calibri" panose="020F0502020204030204" pitchFamily="34" charset="0"/>
                  <a:cs typeface="Calibri" panose="020F0502020204030204" pitchFamily="34" charset="0"/>
                </a:rPr>
                <a:t>Tag generation</a:t>
              </a:r>
            </a:p>
          </p:txBody>
        </p:sp>
      </p:grpSp>
      <p:pic>
        <p:nvPicPr>
          <p:cNvPr id="21" name="Picture 2"/>
          <p:cNvPicPr>
            <a:picLocks noGrp="1" noChangeAspect="1" noChangeArrowheads="1"/>
          </p:cNvPicPr>
          <p:nvPr>
            <p:ph idx="1"/>
          </p:nvPr>
        </p:nvPicPr>
        <p:blipFill>
          <a:blip r:embed="rId8" cstate="print"/>
          <a:srcRect l="29875" t="20399" r="27250" b="7362"/>
          <a:stretch>
            <a:fillRect/>
          </a:stretch>
        </p:blipFill>
        <p:spPr bwMode="auto">
          <a:xfrm>
            <a:off x="4439816" y="2636912"/>
            <a:ext cx="3528392" cy="3168352"/>
          </a:xfrm>
          <a:prstGeom prst="rect">
            <a:avLst/>
          </a:prstGeom>
          <a:noFill/>
          <a:ln w="9525">
            <a:noFill/>
            <a:miter lim="800000"/>
            <a:headEnd/>
            <a:tailEnd/>
          </a:ln>
        </p:spPr>
      </p:pic>
      <p:sp>
        <p:nvSpPr>
          <p:cNvPr id="6" name="Footer Placeholder 5">
            <a:extLst>
              <a:ext uri="{FF2B5EF4-FFF2-40B4-BE49-F238E27FC236}">
                <a16:creationId xmlns:a16="http://schemas.microsoft.com/office/drawing/2014/main" id="{13B73C01-6F22-49A8-661F-A9A92F381B3A}"/>
              </a:ext>
            </a:extLst>
          </p:cNvPr>
          <p:cNvSpPr>
            <a:spLocks noGrp="1"/>
          </p:cNvSpPr>
          <p:nvPr>
            <p:ph type="ftr" sz="quarter" idx="11"/>
          </p:nvPr>
        </p:nvSpPr>
        <p:spPr/>
        <p:txBody>
          <a:bodyPr/>
          <a:lstStyle/>
          <a:p>
            <a:r>
              <a:rPr lang="en-US"/>
              <a:t>Knowledge</a:t>
            </a:r>
            <a:endParaRPr lang="en-US" dirty="0"/>
          </a:p>
        </p:txBody>
      </p:sp>
      <p:sp>
        <p:nvSpPr>
          <p:cNvPr id="7" name="Slide Number Placeholder 6">
            <a:extLst>
              <a:ext uri="{FF2B5EF4-FFF2-40B4-BE49-F238E27FC236}">
                <a16:creationId xmlns:a16="http://schemas.microsoft.com/office/drawing/2014/main" id="{EF26E0E5-3B65-306C-418D-88F52F75CEC0}"/>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9351-B2BD-7777-F680-8030C233980B}"/>
              </a:ext>
            </a:extLst>
          </p:cNvPr>
          <p:cNvSpPr>
            <a:spLocks noGrp="1"/>
          </p:cNvSpPr>
          <p:nvPr>
            <p:ph type="title"/>
          </p:nvPr>
        </p:nvSpPr>
        <p:spPr/>
        <p:txBody>
          <a:bodyPr/>
          <a:lstStyle/>
          <a:p>
            <a:r>
              <a:rPr lang="en-US" dirty="0"/>
              <a:t>Terminology</a:t>
            </a:r>
          </a:p>
        </p:txBody>
      </p:sp>
      <p:graphicFrame>
        <p:nvGraphicFramePr>
          <p:cNvPr id="4" name="Content Placeholder 3">
            <a:extLst>
              <a:ext uri="{FF2B5EF4-FFF2-40B4-BE49-F238E27FC236}">
                <a16:creationId xmlns:a16="http://schemas.microsoft.com/office/drawing/2014/main" id="{4AD740B9-A9E9-0BE5-064A-0771159C60D2}"/>
              </a:ext>
            </a:extLst>
          </p:cNvPr>
          <p:cNvGraphicFramePr>
            <a:graphicFrameLocks noGrp="1"/>
          </p:cNvGraphicFramePr>
          <p:nvPr>
            <p:ph idx="1"/>
            <p:extLst>
              <p:ext uri="{D42A27DB-BD31-4B8C-83A1-F6EECF244321}">
                <p14:modId xmlns:p14="http://schemas.microsoft.com/office/powerpoint/2010/main" val="689872366"/>
              </p:ext>
            </p:extLst>
          </p:nvPr>
        </p:nvGraphicFramePr>
        <p:xfrm>
          <a:off x="1279525" y="2103438"/>
          <a:ext cx="10088563"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1B59C2DC-413A-A263-97E4-81FD77D5C4A4}"/>
              </a:ext>
            </a:extLst>
          </p:cNvPr>
          <p:cNvSpPr>
            <a:spLocks noGrp="1"/>
          </p:cNvSpPr>
          <p:nvPr>
            <p:ph type="ftr" sz="quarter" idx="11"/>
          </p:nvPr>
        </p:nvSpPr>
        <p:spPr/>
        <p:txBody>
          <a:bodyPr/>
          <a:lstStyle/>
          <a:p>
            <a:r>
              <a:rPr lang="en-US"/>
              <a:t>Knowledge</a:t>
            </a:r>
            <a:endParaRPr lang="en-US" dirty="0"/>
          </a:p>
        </p:txBody>
      </p:sp>
      <p:sp>
        <p:nvSpPr>
          <p:cNvPr id="5" name="Slide Number Placeholder 4">
            <a:extLst>
              <a:ext uri="{FF2B5EF4-FFF2-40B4-BE49-F238E27FC236}">
                <a16:creationId xmlns:a16="http://schemas.microsoft.com/office/drawing/2014/main" id="{3737336F-4BC3-C71F-7D60-216DD4A299FA}"/>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8717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0A54-4B10-247A-75AA-ECCBDF3F1DFD}"/>
              </a:ext>
            </a:extLst>
          </p:cNvPr>
          <p:cNvSpPr>
            <a:spLocks noGrp="1"/>
          </p:cNvSpPr>
          <p:nvPr>
            <p:ph type="title"/>
          </p:nvPr>
        </p:nvSpPr>
        <p:spPr/>
        <p:txBody>
          <a:bodyPr anchor="b">
            <a:normAutofit/>
          </a:bodyPr>
          <a:lstStyle/>
          <a:p>
            <a:r>
              <a:rPr lang="en-US" dirty="0"/>
              <a:t>Machine Learning</a:t>
            </a:r>
          </a:p>
        </p:txBody>
      </p:sp>
      <p:sp>
        <p:nvSpPr>
          <p:cNvPr id="6" name="Rectangle: Rounded Corners 5">
            <a:extLst>
              <a:ext uri="{FF2B5EF4-FFF2-40B4-BE49-F238E27FC236}">
                <a16:creationId xmlns:a16="http://schemas.microsoft.com/office/drawing/2014/main" id="{389770C9-CB9E-7558-59F2-D1E0BBD5CEBE}"/>
              </a:ext>
            </a:extLst>
          </p:cNvPr>
          <p:cNvSpPr/>
          <p:nvPr/>
        </p:nvSpPr>
        <p:spPr>
          <a:xfrm>
            <a:off x="1518249" y="3493698"/>
            <a:ext cx="2872596" cy="9920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7" name="Rectangle: Rounded Corners 6">
            <a:extLst>
              <a:ext uri="{FF2B5EF4-FFF2-40B4-BE49-F238E27FC236}">
                <a16:creationId xmlns:a16="http://schemas.microsoft.com/office/drawing/2014/main" id="{9AEFF3D4-F01B-FB87-960C-363A96B19E62}"/>
              </a:ext>
            </a:extLst>
          </p:cNvPr>
          <p:cNvSpPr/>
          <p:nvPr/>
        </p:nvSpPr>
        <p:spPr>
          <a:xfrm>
            <a:off x="5526657" y="2103119"/>
            <a:ext cx="2340634" cy="1623492"/>
          </a:xfrm>
          <a:prstGeom prst="roundRect">
            <a:avLst>
              <a:gd name="adj" fmla="val 1117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Unsupervised Learning</a:t>
            </a:r>
          </a:p>
        </p:txBody>
      </p:sp>
      <p:sp>
        <p:nvSpPr>
          <p:cNvPr id="8" name="Rectangle: Rounded Corners 7">
            <a:extLst>
              <a:ext uri="{FF2B5EF4-FFF2-40B4-BE49-F238E27FC236}">
                <a16:creationId xmlns:a16="http://schemas.microsoft.com/office/drawing/2014/main" id="{DDDB90EA-9F5E-7177-CA95-0305B5348525}"/>
              </a:ext>
            </a:extLst>
          </p:cNvPr>
          <p:cNvSpPr/>
          <p:nvPr/>
        </p:nvSpPr>
        <p:spPr>
          <a:xfrm>
            <a:off x="5526657" y="4160519"/>
            <a:ext cx="2340634" cy="1623492"/>
          </a:xfrm>
          <a:prstGeom prst="roundRect">
            <a:avLst>
              <a:gd name="adj" fmla="val 1117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Supervised Learning</a:t>
            </a:r>
          </a:p>
        </p:txBody>
      </p:sp>
      <p:cxnSp>
        <p:nvCxnSpPr>
          <p:cNvPr id="10" name="Straight Arrow Connector 9">
            <a:extLst>
              <a:ext uri="{FF2B5EF4-FFF2-40B4-BE49-F238E27FC236}">
                <a16:creationId xmlns:a16="http://schemas.microsoft.com/office/drawing/2014/main" id="{1D59CE50-DEFC-6082-F104-8E0C3AC13F58}"/>
              </a:ext>
            </a:extLst>
          </p:cNvPr>
          <p:cNvCxnSpPr>
            <a:cxnSpLocks/>
          </p:cNvCxnSpPr>
          <p:nvPr/>
        </p:nvCxnSpPr>
        <p:spPr>
          <a:xfrm flipV="1">
            <a:off x="4390845" y="2993366"/>
            <a:ext cx="1135812" cy="733245"/>
          </a:xfrm>
          <a:prstGeom prst="straightConnector1">
            <a:avLst/>
          </a:prstGeom>
          <a:ln w="762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D6178AB-062B-AB82-B328-2DDF718D0754}"/>
              </a:ext>
            </a:extLst>
          </p:cNvPr>
          <p:cNvCxnSpPr>
            <a:cxnSpLocks/>
          </p:cNvCxnSpPr>
          <p:nvPr/>
        </p:nvCxnSpPr>
        <p:spPr>
          <a:xfrm>
            <a:off x="4390845" y="4160519"/>
            <a:ext cx="1066769" cy="811746"/>
          </a:xfrm>
          <a:prstGeom prst="straightConnector1">
            <a:avLst/>
          </a:prstGeom>
          <a:ln w="762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8FB350AF-F2F7-E031-5DCF-D33055742F1A}"/>
              </a:ext>
            </a:extLst>
          </p:cNvPr>
          <p:cNvCxnSpPr>
            <a:cxnSpLocks/>
          </p:cNvCxnSpPr>
          <p:nvPr/>
        </p:nvCxnSpPr>
        <p:spPr>
          <a:xfrm>
            <a:off x="7867291" y="2884672"/>
            <a:ext cx="1066769" cy="0"/>
          </a:xfrm>
          <a:prstGeom prst="straightConnector1">
            <a:avLst/>
          </a:prstGeom>
          <a:ln w="762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260860CA-B7BB-9289-9CE8-50C87AEC424D}"/>
              </a:ext>
            </a:extLst>
          </p:cNvPr>
          <p:cNvCxnSpPr>
            <a:cxnSpLocks/>
          </p:cNvCxnSpPr>
          <p:nvPr/>
        </p:nvCxnSpPr>
        <p:spPr>
          <a:xfrm flipV="1">
            <a:off x="7881637" y="3981523"/>
            <a:ext cx="1135812" cy="733245"/>
          </a:xfrm>
          <a:prstGeom prst="straightConnector1">
            <a:avLst/>
          </a:prstGeom>
          <a:ln w="762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B9FDB163-287E-26ED-16AE-F84964A23DBD}"/>
              </a:ext>
            </a:extLst>
          </p:cNvPr>
          <p:cNvCxnSpPr>
            <a:cxnSpLocks/>
          </p:cNvCxnSpPr>
          <p:nvPr/>
        </p:nvCxnSpPr>
        <p:spPr>
          <a:xfrm>
            <a:off x="7881637" y="5148676"/>
            <a:ext cx="1066769" cy="811746"/>
          </a:xfrm>
          <a:prstGeom prst="straightConnector1">
            <a:avLst/>
          </a:prstGeom>
          <a:ln w="762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1" name="Rectangle: Rounded Corners 20">
            <a:extLst>
              <a:ext uri="{FF2B5EF4-FFF2-40B4-BE49-F238E27FC236}">
                <a16:creationId xmlns:a16="http://schemas.microsoft.com/office/drawing/2014/main" id="{22DB6FB7-6113-1DDF-CF04-67A5826D19C7}"/>
              </a:ext>
            </a:extLst>
          </p:cNvPr>
          <p:cNvSpPr/>
          <p:nvPr/>
        </p:nvSpPr>
        <p:spPr>
          <a:xfrm>
            <a:off x="8948406" y="2338193"/>
            <a:ext cx="2340634" cy="1017482"/>
          </a:xfrm>
          <a:prstGeom prst="roundRect">
            <a:avLst>
              <a:gd name="adj" fmla="val 1117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Clustering</a:t>
            </a:r>
          </a:p>
        </p:txBody>
      </p:sp>
      <p:sp>
        <p:nvSpPr>
          <p:cNvPr id="22" name="Rectangle: Rounded Corners 21">
            <a:extLst>
              <a:ext uri="{FF2B5EF4-FFF2-40B4-BE49-F238E27FC236}">
                <a16:creationId xmlns:a16="http://schemas.microsoft.com/office/drawing/2014/main" id="{CBF6671A-717A-39C8-972C-624FC76475C1}"/>
              </a:ext>
            </a:extLst>
          </p:cNvPr>
          <p:cNvSpPr/>
          <p:nvPr/>
        </p:nvSpPr>
        <p:spPr>
          <a:xfrm>
            <a:off x="8948406" y="3651778"/>
            <a:ext cx="2340634" cy="1017482"/>
          </a:xfrm>
          <a:prstGeom prst="roundRect">
            <a:avLst>
              <a:gd name="adj" fmla="val 1117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Classification</a:t>
            </a:r>
          </a:p>
        </p:txBody>
      </p:sp>
      <p:sp>
        <p:nvSpPr>
          <p:cNvPr id="23" name="Rectangle: Rounded Corners 22">
            <a:extLst>
              <a:ext uri="{FF2B5EF4-FFF2-40B4-BE49-F238E27FC236}">
                <a16:creationId xmlns:a16="http://schemas.microsoft.com/office/drawing/2014/main" id="{A82836EA-1B16-BF6B-AA56-DC38AD9A6515}"/>
              </a:ext>
            </a:extLst>
          </p:cNvPr>
          <p:cNvSpPr/>
          <p:nvPr/>
        </p:nvSpPr>
        <p:spPr>
          <a:xfrm>
            <a:off x="8966812" y="5200437"/>
            <a:ext cx="2340634" cy="1017482"/>
          </a:xfrm>
          <a:prstGeom prst="roundRect">
            <a:avLst>
              <a:gd name="adj" fmla="val 1117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Regression</a:t>
            </a:r>
          </a:p>
        </p:txBody>
      </p:sp>
      <p:sp>
        <p:nvSpPr>
          <p:cNvPr id="3" name="Footer Placeholder 2">
            <a:extLst>
              <a:ext uri="{FF2B5EF4-FFF2-40B4-BE49-F238E27FC236}">
                <a16:creationId xmlns:a16="http://schemas.microsoft.com/office/drawing/2014/main" id="{466C2BD6-0047-EBFB-37E3-8DABDC8B24E4}"/>
              </a:ext>
            </a:extLst>
          </p:cNvPr>
          <p:cNvSpPr>
            <a:spLocks noGrp="1"/>
          </p:cNvSpPr>
          <p:nvPr>
            <p:ph type="ftr" sz="quarter" idx="11"/>
          </p:nvPr>
        </p:nvSpPr>
        <p:spPr/>
        <p:txBody>
          <a:bodyPr/>
          <a:lstStyle/>
          <a:p>
            <a:r>
              <a:rPr lang="en-US"/>
              <a:t>Knowledge</a:t>
            </a:r>
            <a:endParaRPr lang="en-US" dirty="0"/>
          </a:p>
        </p:txBody>
      </p:sp>
      <p:sp>
        <p:nvSpPr>
          <p:cNvPr id="4" name="Slide Number Placeholder 3">
            <a:extLst>
              <a:ext uri="{FF2B5EF4-FFF2-40B4-BE49-F238E27FC236}">
                <a16:creationId xmlns:a16="http://schemas.microsoft.com/office/drawing/2014/main" id="{281B9981-9D4D-466A-D740-1CE72FF85369}"/>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308474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82D8-D9BC-BF05-ACE9-39760DD29CD8}"/>
              </a:ext>
            </a:extLst>
          </p:cNvPr>
          <p:cNvSpPr>
            <a:spLocks noGrp="1"/>
          </p:cNvSpPr>
          <p:nvPr>
            <p:ph type="title"/>
          </p:nvPr>
        </p:nvSpPr>
        <p:spPr/>
        <p:txBody>
          <a:bodyPr anchor="b">
            <a:normAutofit/>
          </a:bodyPr>
          <a:lstStyle/>
          <a:p>
            <a:r>
              <a:rPr lang="en-US" dirty="0"/>
              <a:t>Deep Learning</a:t>
            </a:r>
          </a:p>
        </p:txBody>
      </p:sp>
      <p:cxnSp>
        <p:nvCxnSpPr>
          <p:cNvPr id="6" name="Straight Arrow Connector 5">
            <a:extLst>
              <a:ext uri="{FF2B5EF4-FFF2-40B4-BE49-F238E27FC236}">
                <a16:creationId xmlns:a16="http://schemas.microsoft.com/office/drawing/2014/main" id="{DDAC5752-9879-83E3-239A-1A6ED41B9C60}"/>
              </a:ext>
            </a:extLst>
          </p:cNvPr>
          <p:cNvCxnSpPr>
            <a:cxnSpLocks/>
          </p:cNvCxnSpPr>
          <p:nvPr/>
        </p:nvCxnSpPr>
        <p:spPr>
          <a:xfrm flipV="1">
            <a:off x="4425350" y="2717321"/>
            <a:ext cx="802258" cy="414067"/>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0E9FBF89-6DAC-8270-266F-FDDC8D124BDF}"/>
              </a:ext>
            </a:extLst>
          </p:cNvPr>
          <p:cNvCxnSpPr>
            <a:cxnSpLocks/>
          </p:cNvCxnSpPr>
          <p:nvPr/>
        </p:nvCxnSpPr>
        <p:spPr>
          <a:xfrm>
            <a:off x="4425350" y="3131387"/>
            <a:ext cx="802258" cy="297613"/>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9CC0F320-9762-ECC3-574F-21F08C66DBA7}"/>
              </a:ext>
            </a:extLst>
          </p:cNvPr>
          <p:cNvCxnSpPr>
            <a:cxnSpLocks/>
          </p:cNvCxnSpPr>
          <p:nvPr/>
        </p:nvCxnSpPr>
        <p:spPr>
          <a:xfrm>
            <a:off x="4423895" y="3131386"/>
            <a:ext cx="898603" cy="1029133"/>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25671E1-CC5C-6763-DC3E-F0D573C41297}"/>
              </a:ext>
            </a:extLst>
          </p:cNvPr>
          <p:cNvCxnSpPr>
            <a:cxnSpLocks/>
          </p:cNvCxnSpPr>
          <p:nvPr/>
        </p:nvCxnSpPr>
        <p:spPr>
          <a:xfrm>
            <a:off x="4431794" y="3130522"/>
            <a:ext cx="890704" cy="1760655"/>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3" name="Oval 12">
            <a:extLst>
              <a:ext uri="{FF2B5EF4-FFF2-40B4-BE49-F238E27FC236}">
                <a16:creationId xmlns:a16="http://schemas.microsoft.com/office/drawing/2014/main" id="{6E9CCB67-0B89-1DDE-87AF-FB9CE79F6F00}"/>
              </a:ext>
            </a:extLst>
          </p:cNvPr>
          <p:cNvSpPr/>
          <p:nvPr/>
        </p:nvSpPr>
        <p:spPr>
          <a:xfrm>
            <a:off x="3692833" y="2743200"/>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E54BBEB-5E7E-D0D8-1951-672F0B84C4EA}"/>
              </a:ext>
            </a:extLst>
          </p:cNvPr>
          <p:cNvCxnSpPr>
            <a:cxnSpLocks/>
          </p:cNvCxnSpPr>
          <p:nvPr/>
        </p:nvCxnSpPr>
        <p:spPr>
          <a:xfrm flipV="1">
            <a:off x="4425350" y="3544589"/>
            <a:ext cx="802258" cy="414067"/>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89976611-BE9B-066C-DD45-7A4926D2C9FA}"/>
              </a:ext>
            </a:extLst>
          </p:cNvPr>
          <p:cNvCxnSpPr>
            <a:cxnSpLocks/>
          </p:cNvCxnSpPr>
          <p:nvPr/>
        </p:nvCxnSpPr>
        <p:spPr>
          <a:xfrm>
            <a:off x="4425350" y="3958655"/>
            <a:ext cx="802258" cy="297613"/>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AF7F0C0B-F867-1A8E-44CA-AFBF770734D3}"/>
              </a:ext>
            </a:extLst>
          </p:cNvPr>
          <p:cNvCxnSpPr>
            <a:cxnSpLocks/>
          </p:cNvCxnSpPr>
          <p:nvPr/>
        </p:nvCxnSpPr>
        <p:spPr>
          <a:xfrm>
            <a:off x="4423895" y="3958654"/>
            <a:ext cx="898603" cy="1029133"/>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3372F9C2-F35F-DACC-18E6-A83D6890C330}"/>
              </a:ext>
            </a:extLst>
          </p:cNvPr>
          <p:cNvCxnSpPr>
            <a:cxnSpLocks/>
          </p:cNvCxnSpPr>
          <p:nvPr/>
        </p:nvCxnSpPr>
        <p:spPr>
          <a:xfrm flipV="1">
            <a:off x="4431794" y="2872596"/>
            <a:ext cx="795814" cy="1085194"/>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B856F671-30C6-8DA6-250E-424D8EC446EF}"/>
              </a:ext>
            </a:extLst>
          </p:cNvPr>
          <p:cNvCxnSpPr>
            <a:cxnSpLocks/>
          </p:cNvCxnSpPr>
          <p:nvPr/>
        </p:nvCxnSpPr>
        <p:spPr>
          <a:xfrm flipV="1">
            <a:off x="4423895" y="4398606"/>
            <a:ext cx="802258" cy="414067"/>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6C3DEA89-DBFF-9A78-DE12-BD0CABBE3F42}"/>
              </a:ext>
            </a:extLst>
          </p:cNvPr>
          <p:cNvCxnSpPr>
            <a:cxnSpLocks/>
          </p:cNvCxnSpPr>
          <p:nvPr/>
        </p:nvCxnSpPr>
        <p:spPr>
          <a:xfrm>
            <a:off x="4423895" y="4812672"/>
            <a:ext cx="802258" cy="297613"/>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8E73664D-B4A2-1F41-4BE3-709F85E2E5D6}"/>
              </a:ext>
            </a:extLst>
          </p:cNvPr>
          <p:cNvCxnSpPr>
            <a:cxnSpLocks/>
          </p:cNvCxnSpPr>
          <p:nvPr/>
        </p:nvCxnSpPr>
        <p:spPr>
          <a:xfrm flipV="1">
            <a:off x="4422440" y="3014933"/>
            <a:ext cx="900058" cy="1797738"/>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9CA1B4EC-3DC6-1B9B-5477-A4B01926D531}"/>
              </a:ext>
            </a:extLst>
          </p:cNvPr>
          <p:cNvCxnSpPr>
            <a:cxnSpLocks/>
          </p:cNvCxnSpPr>
          <p:nvPr/>
        </p:nvCxnSpPr>
        <p:spPr>
          <a:xfrm flipV="1">
            <a:off x="4430339" y="3798215"/>
            <a:ext cx="892159" cy="1013592"/>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BCFED35E-A53D-1C76-3460-3C776D1DF0C5}"/>
              </a:ext>
            </a:extLst>
          </p:cNvPr>
          <p:cNvSpPr/>
          <p:nvPr/>
        </p:nvSpPr>
        <p:spPr>
          <a:xfrm>
            <a:off x="3707903" y="3569602"/>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555882D-4E49-E37B-85E6-36C269A19C2C}"/>
              </a:ext>
            </a:extLst>
          </p:cNvPr>
          <p:cNvSpPr/>
          <p:nvPr/>
        </p:nvSpPr>
        <p:spPr>
          <a:xfrm>
            <a:off x="3699277" y="4414145"/>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45B03D7-D526-0E9E-8057-34037AE380E1}"/>
              </a:ext>
            </a:extLst>
          </p:cNvPr>
          <p:cNvSpPr/>
          <p:nvPr/>
        </p:nvSpPr>
        <p:spPr>
          <a:xfrm>
            <a:off x="5290122" y="2329132"/>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A06A6127-9D95-D7DD-17AC-3C46AEC79D65}"/>
              </a:ext>
            </a:extLst>
          </p:cNvPr>
          <p:cNvCxnSpPr>
            <a:cxnSpLocks/>
          </p:cNvCxnSpPr>
          <p:nvPr/>
        </p:nvCxnSpPr>
        <p:spPr>
          <a:xfrm>
            <a:off x="6039217" y="2724214"/>
            <a:ext cx="767904" cy="0"/>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90725AAD-66A5-3BBD-B474-5AD023292B8F}"/>
              </a:ext>
            </a:extLst>
          </p:cNvPr>
          <p:cNvCxnSpPr>
            <a:cxnSpLocks/>
          </p:cNvCxnSpPr>
          <p:nvPr/>
        </p:nvCxnSpPr>
        <p:spPr>
          <a:xfrm>
            <a:off x="6039217" y="2724213"/>
            <a:ext cx="761460" cy="795364"/>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AFA91C3B-9611-3417-CCDB-C9F6F47A7961}"/>
              </a:ext>
            </a:extLst>
          </p:cNvPr>
          <p:cNvCxnSpPr>
            <a:cxnSpLocks/>
          </p:cNvCxnSpPr>
          <p:nvPr/>
        </p:nvCxnSpPr>
        <p:spPr>
          <a:xfrm>
            <a:off x="6037762" y="2724212"/>
            <a:ext cx="762915" cy="1621767"/>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315CFCFF-402B-5242-2BD3-4B9C15874613}"/>
              </a:ext>
            </a:extLst>
          </p:cNvPr>
          <p:cNvCxnSpPr>
            <a:cxnSpLocks/>
          </p:cNvCxnSpPr>
          <p:nvPr/>
        </p:nvCxnSpPr>
        <p:spPr>
          <a:xfrm>
            <a:off x="6045661" y="2723348"/>
            <a:ext cx="770086" cy="2264439"/>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10C76ADE-01B4-D5C3-8C9E-7CF8337C8740}"/>
              </a:ext>
            </a:extLst>
          </p:cNvPr>
          <p:cNvCxnSpPr>
            <a:cxnSpLocks/>
          </p:cNvCxnSpPr>
          <p:nvPr/>
        </p:nvCxnSpPr>
        <p:spPr>
          <a:xfrm flipV="1">
            <a:off x="6062858" y="2872596"/>
            <a:ext cx="737819" cy="672859"/>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E3EB17E7-D7C1-335D-AD0E-6DD8B5FEBC4B}"/>
              </a:ext>
            </a:extLst>
          </p:cNvPr>
          <p:cNvCxnSpPr>
            <a:cxnSpLocks/>
          </p:cNvCxnSpPr>
          <p:nvPr/>
        </p:nvCxnSpPr>
        <p:spPr>
          <a:xfrm>
            <a:off x="6062858" y="3545454"/>
            <a:ext cx="669456" cy="24148"/>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ECFB5347-7E53-022D-6A06-3AF841483FCE}"/>
              </a:ext>
            </a:extLst>
          </p:cNvPr>
          <p:cNvCxnSpPr>
            <a:cxnSpLocks/>
          </p:cNvCxnSpPr>
          <p:nvPr/>
        </p:nvCxnSpPr>
        <p:spPr>
          <a:xfrm>
            <a:off x="6061403" y="3545453"/>
            <a:ext cx="762915" cy="1621767"/>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5C657777-7C54-9C52-9C11-9D12641E2046}"/>
              </a:ext>
            </a:extLst>
          </p:cNvPr>
          <p:cNvCxnSpPr>
            <a:cxnSpLocks/>
          </p:cNvCxnSpPr>
          <p:nvPr/>
        </p:nvCxnSpPr>
        <p:spPr>
          <a:xfrm>
            <a:off x="6069302" y="3544589"/>
            <a:ext cx="731375" cy="926045"/>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8B4AB51D-571B-9DBF-9705-1AA63EF48F0A}"/>
              </a:ext>
            </a:extLst>
          </p:cNvPr>
          <p:cNvCxnSpPr>
            <a:cxnSpLocks/>
          </p:cNvCxnSpPr>
          <p:nvPr/>
        </p:nvCxnSpPr>
        <p:spPr>
          <a:xfrm flipV="1">
            <a:off x="6037035" y="3692966"/>
            <a:ext cx="737819" cy="672859"/>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Straight Arrow Connector 63">
            <a:extLst>
              <a:ext uri="{FF2B5EF4-FFF2-40B4-BE49-F238E27FC236}">
                <a16:creationId xmlns:a16="http://schemas.microsoft.com/office/drawing/2014/main" id="{E5447D1F-BD6F-0AD2-7D90-E2858595EF69}"/>
              </a:ext>
            </a:extLst>
          </p:cNvPr>
          <p:cNvCxnSpPr>
            <a:cxnSpLocks/>
          </p:cNvCxnSpPr>
          <p:nvPr/>
        </p:nvCxnSpPr>
        <p:spPr>
          <a:xfrm>
            <a:off x="6037035" y="4365824"/>
            <a:ext cx="737819" cy="179649"/>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29E4BD47-E930-4B84-E510-ED8CA92444B9}"/>
              </a:ext>
            </a:extLst>
          </p:cNvPr>
          <p:cNvCxnSpPr>
            <a:cxnSpLocks/>
          </p:cNvCxnSpPr>
          <p:nvPr/>
        </p:nvCxnSpPr>
        <p:spPr>
          <a:xfrm flipV="1">
            <a:off x="6035580" y="2993148"/>
            <a:ext cx="833924" cy="1372675"/>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6" name="Straight Arrow Connector 65">
            <a:extLst>
              <a:ext uri="{FF2B5EF4-FFF2-40B4-BE49-F238E27FC236}">
                <a16:creationId xmlns:a16="http://schemas.microsoft.com/office/drawing/2014/main" id="{964433F4-1D44-FA8B-FDB7-06E3FFBFD63E}"/>
              </a:ext>
            </a:extLst>
          </p:cNvPr>
          <p:cNvCxnSpPr>
            <a:cxnSpLocks/>
          </p:cNvCxnSpPr>
          <p:nvPr/>
        </p:nvCxnSpPr>
        <p:spPr>
          <a:xfrm>
            <a:off x="6043479" y="4364959"/>
            <a:ext cx="731375" cy="926045"/>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4BF93C0D-9756-3428-0B17-C9A9299A5719}"/>
              </a:ext>
            </a:extLst>
          </p:cNvPr>
          <p:cNvCxnSpPr>
            <a:cxnSpLocks/>
          </p:cNvCxnSpPr>
          <p:nvPr/>
        </p:nvCxnSpPr>
        <p:spPr>
          <a:xfrm>
            <a:off x="7660256" y="3513535"/>
            <a:ext cx="669456" cy="24148"/>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B48D4C84-39B0-A9C6-D4C8-8F6A875D8743}"/>
              </a:ext>
            </a:extLst>
          </p:cNvPr>
          <p:cNvCxnSpPr>
            <a:cxnSpLocks/>
          </p:cNvCxnSpPr>
          <p:nvPr/>
        </p:nvCxnSpPr>
        <p:spPr>
          <a:xfrm>
            <a:off x="7658801" y="3513534"/>
            <a:ext cx="748456" cy="731095"/>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7525FA6D-9644-6042-934D-77876436DC2A}"/>
              </a:ext>
            </a:extLst>
          </p:cNvPr>
          <p:cNvCxnSpPr>
            <a:cxnSpLocks/>
          </p:cNvCxnSpPr>
          <p:nvPr/>
        </p:nvCxnSpPr>
        <p:spPr>
          <a:xfrm flipV="1">
            <a:off x="7634433" y="3661047"/>
            <a:ext cx="737819" cy="672859"/>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7C935578-86A4-5151-807E-D79DF77EDE30}"/>
              </a:ext>
            </a:extLst>
          </p:cNvPr>
          <p:cNvCxnSpPr>
            <a:cxnSpLocks/>
          </p:cNvCxnSpPr>
          <p:nvPr/>
        </p:nvCxnSpPr>
        <p:spPr>
          <a:xfrm>
            <a:off x="7634433" y="4333905"/>
            <a:ext cx="728772" cy="0"/>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A72DFDC9-9587-BFC5-FF20-DCCCCC984C0C}"/>
              </a:ext>
            </a:extLst>
          </p:cNvPr>
          <p:cNvCxnSpPr>
            <a:cxnSpLocks/>
          </p:cNvCxnSpPr>
          <p:nvPr/>
        </p:nvCxnSpPr>
        <p:spPr>
          <a:xfrm flipV="1">
            <a:off x="6016681" y="3067987"/>
            <a:ext cx="926856" cy="2080038"/>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E531505F-8E12-E7CB-4CAF-5084BEEA8EA0}"/>
              </a:ext>
            </a:extLst>
          </p:cNvPr>
          <p:cNvCxnSpPr>
            <a:cxnSpLocks/>
          </p:cNvCxnSpPr>
          <p:nvPr/>
        </p:nvCxnSpPr>
        <p:spPr>
          <a:xfrm>
            <a:off x="6016681" y="5148024"/>
            <a:ext cx="790440" cy="292077"/>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4124258-17E4-141E-F246-5B686235B3AB}"/>
              </a:ext>
            </a:extLst>
          </p:cNvPr>
          <p:cNvCxnSpPr>
            <a:cxnSpLocks/>
          </p:cNvCxnSpPr>
          <p:nvPr/>
        </p:nvCxnSpPr>
        <p:spPr>
          <a:xfrm flipV="1">
            <a:off x="6023125" y="3810497"/>
            <a:ext cx="816935" cy="1336662"/>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44AA7CA7-D296-BFE5-5A58-BCB035660EC7}"/>
              </a:ext>
            </a:extLst>
          </p:cNvPr>
          <p:cNvCxnSpPr>
            <a:cxnSpLocks/>
          </p:cNvCxnSpPr>
          <p:nvPr/>
        </p:nvCxnSpPr>
        <p:spPr>
          <a:xfrm flipV="1">
            <a:off x="6023125" y="4661205"/>
            <a:ext cx="790440" cy="485954"/>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9" name="Oval 88">
            <a:extLst>
              <a:ext uri="{FF2B5EF4-FFF2-40B4-BE49-F238E27FC236}">
                <a16:creationId xmlns:a16="http://schemas.microsoft.com/office/drawing/2014/main" id="{96A1C66D-59D4-B97A-E8A8-0B7F0FC51F5F}"/>
              </a:ext>
            </a:extLst>
          </p:cNvPr>
          <p:cNvSpPr/>
          <p:nvPr/>
        </p:nvSpPr>
        <p:spPr>
          <a:xfrm>
            <a:off x="5280767" y="3156400"/>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0D9F681-EB26-89B5-10DF-E2968027C74E}"/>
              </a:ext>
            </a:extLst>
          </p:cNvPr>
          <p:cNvSpPr/>
          <p:nvPr/>
        </p:nvSpPr>
        <p:spPr>
          <a:xfrm>
            <a:off x="5291336" y="3997476"/>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E647F08-1CF8-D0FA-3E6D-084917469B57}"/>
              </a:ext>
            </a:extLst>
          </p:cNvPr>
          <p:cNvSpPr/>
          <p:nvPr/>
        </p:nvSpPr>
        <p:spPr>
          <a:xfrm>
            <a:off x="5273618" y="4824535"/>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3A1B9EB-CB37-6625-4B98-3356E50EA3DA}"/>
              </a:ext>
            </a:extLst>
          </p:cNvPr>
          <p:cNvSpPr/>
          <p:nvPr/>
        </p:nvSpPr>
        <p:spPr>
          <a:xfrm>
            <a:off x="6892769" y="2322226"/>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8754DE5-31CF-6044-0E1C-C1EFBCF7B2CE}"/>
              </a:ext>
            </a:extLst>
          </p:cNvPr>
          <p:cNvSpPr/>
          <p:nvPr/>
        </p:nvSpPr>
        <p:spPr>
          <a:xfrm>
            <a:off x="6883414" y="3149494"/>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B7FABEE-6BDD-CD1F-CDCE-60D1EE9DC202}"/>
              </a:ext>
            </a:extLst>
          </p:cNvPr>
          <p:cNvSpPr/>
          <p:nvPr/>
        </p:nvSpPr>
        <p:spPr>
          <a:xfrm>
            <a:off x="6893983" y="3990570"/>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10AC77F-7DCB-111D-705E-9A3DE61E005E}"/>
              </a:ext>
            </a:extLst>
          </p:cNvPr>
          <p:cNvSpPr/>
          <p:nvPr/>
        </p:nvSpPr>
        <p:spPr>
          <a:xfrm>
            <a:off x="6876265" y="4817629"/>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FF75C209-3839-51CD-240C-2D3F024BA436}"/>
              </a:ext>
            </a:extLst>
          </p:cNvPr>
          <p:cNvCxnSpPr>
            <a:cxnSpLocks/>
          </p:cNvCxnSpPr>
          <p:nvPr/>
        </p:nvCxnSpPr>
        <p:spPr>
          <a:xfrm flipV="1">
            <a:off x="7634433" y="4489021"/>
            <a:ext cx="737819" cy="672859"/>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F86EC8C3-0200-BA7F-16BA-822F00934708}"/>
              </a:ext>
            </a:extLst>
          </p:cNvPr>
          <p:cNvCxnSpPr>
            <a:cxnSpLocks/>
          </p:cNvCxnSpPr>
          <p:nvPr/>
        </p:nvCxnSpPr>
        <p:spPr>
          <a:xfrm flipV="1">
            <a:off x="7634433" y="3798215"/>
            <a:ext cx="787283" cy="1363664"/>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0D22B4CE-4CC5-37BC-8EF9-4A26EE3B6571}"/>
              </a:ext>
            </a:extLst>
          </p:cNvPr>
          <p:cNvCxnSpPr>
            <a:cxnSpLocks/>
          </p:cNvCxnSpPr>
          <p:nvPr/>
        </p:nvCxnSpPr>
        <p:spPr>
          <a:xfrm>
            <a:off x="7629296" y="2693377"/>
            <a:ext cx="856765" cy="1414084"/>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2" name="Straight Arrow Connector 101">
            <a:extLst>
              <a:ext uri="{FF2B5EF4-FFF2-40B4-BE49-F238E27FC236}">
                <a16:creationId xmlns:a16="http://schemas.microsoft.com/office/drawing/2014/main" id="{3D060661-F7DB-4679-C357-E02373B9166E}"/>
              </a:ext>
            </a:extLst>
          </p:cNvPr>
          <p:cNvCxnSpPr>
            <a:cxnSpLocks/>
          </p:cNvCxnSpPr>
          <p:nvPr/>
        </p:nvCxnSpPr>
        <p:spPr>
          <a:xfrm>
            <a:off x="7634433" y="2698933"/>
            <a:ext cx="737819" cy="645533"/>
          </a:xfrm>
          <a:prstGeom prst="straightConnector1">
            <a:avLst/>
          </a:prstGeom>
          <a:ln w="38100" cap="flat" cmpd="sng" algn="ctr">
            <a:solidFill>
              <a:schemeClr val="accent3"/>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5" name="Oval 104">
            <a:extLst>
              <a:ext uri="{FF2B5EF4-FFF2-40B4-BE49-F238E27FC236}">
                <a16:creationId xmlns:a16="http://schemas.microsoft.com/office/drawing/2014/main" id="{57D55067-A6A8-7C44-A82F-FF2EE8A73AB7}"/>
              </a:ext>
            </a:extLst>
          </p:cNvPr>
          <p:cNvSpPr/>
          <p:nvPr/>
        </p:nvSpPr>
        <p:spPr>
          <a:xfrm>
            <a:off x="8455770" y="3150368"/>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701C2973-9EEC-57A6-A45E-F2F804EB01CB}"/>
              </a:ext>
            </a:extLst>
          </p:cNvPr>
          <p:cNvSpPr/>
          <p:nvPr/>
        </p:nvSpPr>
        <p:spPr>
          <a:xfrm>
            <a:off x="8470840" y="3976770"/>
            <a:ext cx="723163" cy="776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EE088112-82B2-9650-DA97-0BB96496132B}"/>
              </a:ext>
            </a:extLst>
          </p:cNvPr>
          <p:cNvCxnSpPr>
            <a:cxnSpLocks/>
          </p:cNvCxnSpPr>
          <p:nvPr/>
        </p:nvCxnSpPr>
        <p:spPr>
          <a:xfrm>
            <a:off x="2844529" y="3096724"/>
            <a:ext cx="698427" cy="8785"/>
          </a:xfrm>
          <a:prstGeom prst="straightConnector1">
            <a:avLst/>
          </a:prstGeom>
          <a:ln w="38100" cap="flat" cmpd="sng" algn="ctr">
            <a:solidFill>
              <a:schemeClr val="accent3"/>
            </a:solidFill>
            <a:prstDash val="solid"/>
            <a:round/>
            <a:headEnd type="oval" w="med" len="med"/>
            <a:tailEnd type="triangle" w="med" len="med"/>
          </a:ln>
        </p:spPr>
        <p:style>
          <a:lnRef idx="0">
            <a:scrgbClr r="0" g="0" b="0"/>
          </a:lnRef>
          <a:fillRef idx="0">
            <a:scrgbClr r="0" g="0" b="0"/>
          </a:fillRef>
          <a:effectRef idx="0">
            <a:scrgbClr r="0" g="0" b="0"/>
          </a:effectRef>
          <a:fontRef idx="minor">
            <a:schemeClr val="tx1"/>
          </a:fontRef>
        </p:style>
      </p:cxnSp>
      <p:cxnSp>
        <p:nvCxnSpPr>
          <p:cNvPr id="111" name="Straight Arrow Connector 110">
            <a:extLst>
              <a:ext uri="{FF2B5EF4-FFF2-40B4-BE49-F238E27FC236}">
                <a16:creationId xmlns:a16="http://schemas.microsoft.com/office/drawing/2014/main" id="{79A5EDFA-7D75-B874-1848-803475CCDB41}"/>
              </a:ext>
            </a:extLst>
          </p:cNvPr>
          <p:cNvCxnSpPr>
            <a:cxnSpLocks/>
          </p:cNvCxnSpPr>
          <p:nvPr/>
        </p:nvCxnSpPr>
        <p:spPr>
          <a:xfrm>
            <a:off x="2844528" y="3944003"/>
            <a:ext cx="698427" cy="8785"/>
          </a:xfrm>
          <a:prstGeom prst="straightConnector1">
            <a:avLst/>
          </a:prstGeom>
          <a:ln w="38100" cap="flat" cmpd="sng" algn="ctr">
            <a:solidFill>
              <a:schemeClr val="accent3"/>
            </a:solidFill>
            <a:prstDash val="solid"/>
            <a:round/>
            <a:headEnd type="oval" w="med" len="med"/>
            <a:tailEnd type="triangle" w="med" len="med"/>
          </a:ln>
        </p:spPr>
        <p:style>
          <a:lnRef idx="0">
            <a:scrgbClr r="0" g="0" b="0"/>
          </a:lnRef>
          <a:fillRef idx="0">
            <a:scrgbClr r="0" g="0" b="0"/>
          </a:fillRef>
          <a:effectRef idx="0">
            <a:scrgbClr r="0" g="0" b="0"/>
          </a:effectRef>
          <a:fontRef idx="minor">
            <a:schemeClr val="tx1"/>
          </a:fontRef>
        </p:style>
      </p:cxnSp>
      <p:cxnSp>
        <p:nvCxnSpPr>
          <p:cNvPr id="112" name="Straight Arrow Connector 111">
            <a:extLst>
              <a:ext uri="{FF2B5EF4-FFF2-40B4-BE49-F238E27FC236}">
                <a16:creationId xmlns:a16="http://schemas.microsoft.com/office/drawing/2014/main" id="{42F87F99-DBDC-FECC-FEA2-E6C843617B8F}"/>
              </a:ext>
            </a:extLst>
          </p:cNvPr>
          <p:cNvCxnSpPr>
            <a:cxnSpLocks/>
          </p:cNvCxnSpPr>
          <p:nvPr/>
        </p:nvCxnSpPr>
        <p:spPr>
          <a:xfrm>
            <a:off x="2844527" y="4827160"/>
            <a:ext cx="698427" cy="8785"/>
          </a:xfrm>
          <a:prstGeom prst="straightConnector1">
            <a:avLst/>
          </a:prstGeom>
          <a:ln w="38100" cap="flat" cmpd="sng" algn="ctr">
            <a:solidFill>
              <a:schemeClr val="accent3"/>
            </a:solidFill>
            <a:prstDash val="solid"/>
            <a:round/>
            <a:headEnd type="oval" w="med" len="med"/>
            <a:tailEnd type="triangle" w="med" len="med"/>
          </a:ln>
        </p:spPr>
        <p:style>
          <a:lnRef idx="0">
            <a:scrgbClr r="0" g="0" b="0"/>
          </a:lnRef>
          <a:fillRef idx="0">
            <a:scrgbClr r="0" g="0" b="0"/>
          </a:fillRef>
          <a:effectRef idx="0">
            <a:scrgbClr r="0" g="0" b="0"/>
          </a:effectRef>
          <a:fontRef idx="minor">
            <a:schemeClr val="tx1"/>
          </a:fontRef>
        </p:style>
      </p:cxnSp>
      <p:cxnSp>
        <p:nvCxnSpPr>
          <p:cNvPr id="113" name="Straight Arrow Connector 112">
            <a:extLst>
              <a:ext uri="{FF2B5EF4-FFF2-40B4-BE49-F238E27FC236}">
                <a16:creationId xmlns:a16="http://schemas.microsoft.com/office/drawing/2014/main" id="{4EEAF559-AAF5-92D2-E824-1A2D35FE72D5}"/>
              </a:ext>
            </a:extLst>
          </p:cNvPr>
          <p:cNvCxnSpPr>
            <a:cxnSpLocks/>
          </p:cNvCxnSpPr>
          <p:nvPr/>
        </p:nvCxnSpPr>
        <p:spPr>
          <a:xfrm>
            <a:off x="9389980" y="3504749"/>
            <a:ext cx="698427" cy="8785"/>
          </a:xfrm>
          <a:prstGeom prst="straightConnector1">
            <a:avLst/>
          </a:prstGeom>
          <a:ln w="38100" cap="flat" cmpd="sng" algn="ctr">
            <a:solidFill>
              <a:schemeClr val="accent3"/>
            </a:solidFill>
            <a:prstDash val="solid"/>
            <a:round/>
            <a:headEnd type="oval" w="med" len="med"/>
            <a:tailEnd type="triangle" w="med" len="med"/>
          </a:ln>
        </p:spPr>
        <p:style>
          <a:lnRef idx="0">
            <a:scrgbClr r="0" g="0" b="0"/>
          </a:lnRef>
          <a:fillRef idx="0">
            <a:scrgbClr r="0" g="0" b="0"/>
          </a:fillRef>
          <a:effectRef idx="0">
            <a:scrgbClr r="0" g="0" b="0"/>
          </a:effectRef>
          <a:fontRef idx="minor">
            <a:schemeClr val="tx1"/>
          </a:fontRef>
        </p:style>
      </p:cxnSp>
      <p:cxnSp>
        <p:nvCxnSpPr>
          <p:cNvPr id="114" name="Straight Arrow Connector 113">
            <a:extLst>
              <a:ext uri="{FF2B5EF4-FFF2-40B4-BE49-F238E27FC236}">
                <a16:creationId xmlns:a16="http://schemas.microsoft.com/office/drawing/2014/main" id="{732B5905-1686-6265-2B0B-EEF4D19ED89B}"/>
              </a:ext>
            </a:extLst>
          </p:cNvPr>
          <p:cNvCxnSpPr>
            <a:cxnSpLocks/>
          </p:cNvCxnSpPr>
          <p:nvPr/>
        </p:nvCxnSpPr>
        <p:spPr>
          <a:xfrm>
            <a:off x="9398451" y="4409752"/>
            <a:ext cx="698427" cy="8785"/>
          </a:xfrm>
          <a:prstGeom prst="straightConnector1">
            <a:avLst/>
          </a:prstGeom>
          <a:ln w="38100" cap="flat" cmpd="sng" algn="ctr">
            <a:solidFill>
              <a:schemeClr val="accent3"/>
            </a:solidFill>
            <a:prstDash val="solid"/>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116" name="TextBox 115">
            <a:extLst>
              <a:ext uri="{FF2B5EF4-FFF2-40B4-BE49-F238E27FC236}">
                <a16:creationId xmlns:a16="http://schemas.microsoft.com/office/drawing/2014/main" id="{09087BC3-2ED6-6519-C59D-20B340E2157C}"/>
              </a:ext>
            </a:extLst>
          </p:cNvPr>
          <p:cNvSpPr txBox="1"/>
          <p:nvPr/>
        </p:nvSpPr>
        <p:spPr>
          <a:xfrm>
            <a:off x="1900276" y="3758386"/>
            <a:ext cx="879907" cy="369332"/>
          </a:xfrm>
          <a:prstGeom prst="rect">
            <a:avLst/>
          </a:prstGeom>
          <a:noFill/>
        </p:spPr>
        <p:txBody>
          <a:bodyPr wrap="square">
            <a:spAutoFit/>
          </a:bodyPr>
          <a:lstStyle/>
          <a:p>
            <a:r>
              <a:rPr lang="en-US" dirty="0"/>
              <a:t>Inputs</a:t>
            </a:r>
          </a:p>
        </p:txBody>
      </p:sp>
      <p:sp>
        <p:nvSpPr>
          <p:cNvPr id="117" name="TextBox 116">
            <a:extLst>
              <a:ext uri="{FF2B5EF4-FFF2-40B4-BE49-F238E27FC236}">
                <a16:creationId xmlns:a16="http://schemas.microsoft.com/office/drawing/2014/main" id="{D164DE78-C7FD-DCDD-5AC4-FC10412A8333}"/>
              </a:ext>
            </a:extLst>
          </p:cNvPr>
          <p:cNvSpPr txBox="1"/>
          <p:nvPr/>
        </p:nvSpPr>
        <p:spPr>
          <a:xfrm>
            <a:off x="3557187" y="5445944"/>
            <a:ext cx="879907" cy="646331"/>
          </a:xfrm>
          <a:prstGeom prst="rect">
            <a:avLst/>
          </a:prstGeom>
          <a:noFill/>
        </p:spPr>
        <p:txBody>
          <a:bodyPr wrap="square">
            <a:spAutoFit/>
          </a:bodyPr>
          <a:lstStyle/>
          <a:p>
            <a:r>
              <a:rPr lang="en-US" dirty="0"/>
              <a:t>Input</a:t>
            </a:r>
            <a:br>
              <a:rPr lang="en-US" dirty="0"/>
            </a:br>
            <a:r>
              <a:rPr lang="en-US" dirty="0"/>
              <a:t>Layer</a:t>
            </a:r>
          </a:p>
        </p:txBody>
      </p:sp>
      <p:sp>
        <p:nvSpPr>
          <p:cNvPr id="118" name="TextBox 117">
            <a:extLst>
              <a:ext uri="{FF2B5EF4-FFF2-40B4-BE49-F238E27FC236}">
                <a16:creationId xmlns:a16="http://schemas.microsoft.com/office/drawing/2014/main" id="{2290ED56-0402-2221-86BE-0641B3E255F2}"/>
              </a:ext>
            </a:extLst>
          </p:cNvPr>
          <p:cNvSpPr txBox="1"/>
          <p:nvPr/>
        </p:nvSpPr>
        <p:spPr>
          <a:xfrm>
            <a:off x="8518544" y="5497001"/>
            <a:ext cx="1036161" cy="646331"/>
          </a:xfrm>
          <a:prstGeom prst="rect">
            <a:avLst/>
          </a:prstGeom>
          <a:noFill/>
        </p:spPr>
        <p:txBody>
          <a:bodyPr wrap="square">
            <a:spAutoFit/>
          </a:bodyPr>
          <a:lstStyle/>
          <a:p>
            <a:r>
              <a:rPr lang="en-US" dirty="0"/>
              <a:t>Output</a:t>
            </a:r>
            <a:br>
              <a:rPr lang="en-US" dirty="0"/>
            </a:br>
            <a:r>
              <a:rPr lang="en-US" dirty="0"/>
              <a:t>Layer</a:t>
            </a:r>
          </a:p>
        </p:txBody>
      </p:sp>
      <p:sp>
        <p:nvSpPr>
          <p:cNvPr id="119" name="TextBox 118">
            <a:extLst>
              <a:ext uri="{FF2B5EF4-FFF2-40B4-BE49-F238E27FC236}">
                <a16:creationId xmlns:a16="http://schemas.microsoft.com/office/drawing/2014/main" id="{927FC922-485E-5088-FD68-7894739962B3}"/>
              </a:ext>
            </a:extLst>
          </p:cNvPr>
          <p:cNvSpPr txBox="1"/>
          <p:nvPr/>
        </p:nvSpPr>
        <p:spPr>
          <a:xfrm>
            <a:off x="5525398" y="5797601"/>
            <a:ext cx="1867294" cy="369332"/>
          </a:xfrm>
          <a:prstGeom prst="rect">
            <a:avLst/>
          </a:prstGeom>
          <a:noFill/>
        </p:spPr>
        <p:txBody>
          <a:bodyPr wrap="square">
            <a:spAutoFit/>
          </a:bodyPr>
          <a:lstStyle/>
          <a:p>
            <a:r>
              <a:rPr lang="en-US" dirty="0"/>
              <a:t>Hidden Layers</a:t>
            </a:r>
          </a:p>
        </p:txBody>
      </p:sp>
      <p:sp>
        <p:nvSpPr>
          <p:cNvPr id="121" name="TextBox 120">
            <a:extLst>
              <a:ext uri="{FF2B5EF4-FFF2-40B4-BE49-F238E27FC236}">
                <a16:creationId xmlns:a16="http://schemas.microsoft.com/office/drawing/2014/main" id="{BE72E2E2-6F6C-B2AB-E583-7C9CB8441C54}"/>
              </a:ext>
            </a:extLst>
          </p:cNvPr>
          <p:cNvSpPr txBox="1"/>
          <p:nvPr/>
        </p:nvSpPr>
        <p:spPr>
          <a:xfrm>
            <a:off x="9885694" y="3768122"/>
            <a:ext cx="1067445" cy="369332"/>
          </a:xfrm>
          <a:prstGeom prst="rect">
            <a:avLst/>
          </a:prstGeom>
          <a:noFill/>
        </p:spPr>
        <p:txBody>
          <a:bodyPr wrap="square">
            <a:spAutoFit/>
          </a:bodyPr>
          <a:lstStyle/>
          <a:p>
            <a:r>
              <a:rPr lang="en-US" dirty="0"/>
              <a:t>Outputs</a:t>
            </a:r>
          </a:p>
        </p:txBody>
      </p:sp>
      <p:sp>
        <p:nvSpPr>
          <p:cNvPr id="3" name="Footer Placeholder 2">
            <a:extLst>
              <a:ext uri="{FF2B5EF4-FFF2-40B4-BE49-F238E27FC236}">
                <a16:creationId xmlns:a16="http://schemas.microsoft.com/office/drawing/2014/main" id="{C1D56999-4782-AD81-8015-8165BCFA4BE7}"/>
              </a:ext>
            </a:extLst>
          </p:cNvPr>
          <p:cNvSpPr>
            <a:spLocks noGrp="1"/>
          </p:cNvSpPr>
          <p:nvPr>
            <p:ph type="ftr" sz="quarter" idx="11"/>
          </p:nvPr>
        </p:nvSpPr>
        <p:spPr/>
        <p:txBody>
          <a:bodyPr/>
          <a:lstStyle/>
          <a:p>
            <a:r>
              <a:rPr lang="en-US"/>
              <a:t>Knowledge</a:t>
            </a:r>
            <a:endParaRPr lang="en-US" dirty="0"/>
          </a:p>
        </p:txBody>
      </p:sp>
      <p:sp>
        <p:nvSpPr>
          <p:cNvPr id="4" name="Slide Number Placeholder 3">
            <a:extLst>
              <a:ext uri="{FF2B5EF4-FFF2-40B4-BE49-F238E27FC236}">
                <a16:creationId xmlns:a16="http://schemas.microsoft.com/office/drawing/2014/main" id="{EF384BC0-BD1A-06E4-29D1-43CE056FA2F4}"/>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2136304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AFB6-0849-EEC2-8B82-E71F5BAA107A}"/>
              </a:ext>
            </a:extLst>
          </p:cNvPr>
          <p:cNvSpPr>
            <a:spLocks noGrp="1"/>
          </p:cNvSpPr>
          <p:nvPr>
            <p:ph type="title"/>
          </p:nvPr>
        </p:nvSpPr>
        <p:spPr/>
        <p:txBody>
          <a:bodyPr/>
          <a:lstStyle/>
          <a:p>
            <a:r>
              <a:rPr lang="en-US" dirty="0"/>
              <a:t>Self-supervised next word prediction</a:t>
            </a:r>
          </a:p>
        </p:txBody>
      </p:sp>
      <p:graphicFrame>
        <p:nvGraphicFramePr>
          <p:cNvPr id="6" name="Content Placeholder 5">
            <a:extLst>
              <a:ext uri="{FF2B5EF4-FFF2-40B4-BE49-F238E27FC236}">
                <a16:creationId xmlns:a16="http://schemas.microsoft.com/office/drawing/2014/main" id="{21DCFCD5-E77E-A9CD-1482-995870A0A0A2}"/>
              </a:ext>
            </a:extLst>
          </p:cNvPr>
          <p:cNvGraphicFramePr>
            <a:graphicFrameLocks noGrp="1"/>
          </p:cNvGraphicFramePr>
          <p:nvPr>
            <p:ph idx="1"/>
          </p:nvPr>
        </p:nvGraphicFramePr>
        <p:xfrm>
          <a:off x="1279525" y="2103438"/>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t>the</a:t>
                      </a:r>
                    </a:p>
                  </a:txBody>
                  <a:tcPr/>
                </a:tc>
                <a:tc>
                  <a:txBody>
                    <a:bodyPr/>
                    <a:lstStyle/>
                    <a:p>
                      <a:r>
                        <a:rPr lang="en-US" dirty="0"/>
                        <a:t>quick</a:t>
                      </a:r>
                    </a:p>
                  </a:txBody>
                  <a:tcPr/>
                </a:tc>
                <a:tc>
                  <a:txBody>
                    <a:bodyPr/>
                    <a:lstStyle/>
                    <a:p>
                      <a:r>
                        <a:rPr lang="en-US" dirty="0"/>
                        <a:t>brown</a:t>
                      </a:r>
                    </a:p>
                  </a:txBody>
                  <a:tcPr/>
                </a:tc>
                <a:tc>
                  <a:txBody>
                    <a:bodyPr/>
                    <a:lstStyle/>
                    <a:p>
                      <a:r>
                        <a:rPr lang="en-US" dirty="0">
                          <a:solidFill>
                            <a:schemeClr val="bg1"/>
                          </a:solidFill>
                        </a:rPr>
                        <a:t>fox</a:t>
                      </a:r>
                    </a:p>
                  </a:txBody>
                  <a:tcPr>
                    <a:solidFill>
                      <a:schemeClr val="accent2"/>
                    </a:solidFill>
                  </a:tcPr>
                </a:tc>
                <a:tc>
                  <a:txBody>
                    <a:bodyPr/>
                    <a:lstStyle/>
                    <a:p>
                      <a:r>
                        <a:rPr lang="en-US" dirty="0"/>
                        <a:t>jumps</a:t>
                      </a:r>
                    </a:p>
                  </a:txBody>
                  <a:tcPr/>
                </a:tc>
                <a:tc>
                  <a:txBody>
                    <a:bodyPr/>
                    <a:lstStyle/>
                    <a:p>
                      <a:r>
                        <a:rPr lang="en-US" dirty="0"/>
                        <a:t>over</a:t>
                      </a:r>
                    </a:p>
                  </a:txBody>
                  <a:tcPr/>
                </a:tc>
                <a:tc>
                  <a:txBody>
                    <a:bodyPr/>
                    <a:lstStyle/>
                    <a:p>
                      <a:r>
                        <a:rPr lang="en-US" dirty="0"/>
                        <a:t>the</a:t>
                      </a:r>
                    </a:p>
                  </a:txBody>
                  <a:tcPr/>
                </a:tc>
                <a:tc>
                  <a:txBody>
                    <a:bodyPr/>
                    <a:lstStyle/>
                    <a:p>
                      <a:r>
                        <a:rPr lang="en-US" dirty="0"/>
                        <a:t>lazy</a:t>
                      </a:r>
                    </a:p>
                  </a:txBody>
                  <a:tcPr/>
                </a:tc>
                <a:tc>
                  <a:txBody>
                    <a:bodyPr/>
                    <a:lstStyle/>
                    <a:p>
                      <a:r>
                        <a:rPr lang="en-US" dirty="0"/>
                        <a:t>dog</a:t>
                      </a:r>
                    </a:p>
                  </a:txBody>
                  <a:tcPr/>
                </a:tc>
                <a:extLst>
                  <a:ext uri="{0D108BD9-81ED-4DB2-BD59-A6C34878D82A}">
                    <a16:rowId xmlns:a16="http://schemas.microsoft.com/office/drawing/2014/main" val="668411152"/>
                  </a:ext>
                </a:extLst>
              </a:tr>
            </a:tbl>
          </a:graphicData>
        </a:graphic>
      </p:graphicFrame>
      <p:sp>
        <p:nvSpPr>
          <p:cNvPr id="7" name="Rectangle 6">
            <a:extLst>
              <a:ext uri="{FF2B5EF4-FFF2-40B4-BE49-F238E27FC236}">
                <a16:creationId xmlns:a16="http://schemas.microsoft.com/office/drawing/2014/main" id="{727921BD-0C10-9495-3B08-04E1A60F9463}"/>
              </a:ext>
            </a:extLst>
          </p:cNvPr>
          <p:cNvSpPr/>
          <p:nvPr/>
        </p:nvSpPr>
        <p:spPr>
          <a:xfrm>
            <a:off x="1279525" y="2103438"/>
            <a:ext cx="4485549" cy="37084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8" name="Content Placeholder 5">
            <a:extLst>
              <a:ext uri="{FF2B5EF4-FFF2-40B4-BE49-F238E27FC236}">
                <a16:creationId xmlns:a16="http://schemas.microsoft.com/office/drawing/2014/main" id="{CDAB4249-073C-3801-EA1D-E084352A376D}"/>
              </a:ext>
            </a:extLst>
          </p:cNvPr>
          <p:cNvGraphicFramePr>
            <a:graphicFrameLocks/>
          </p:cNvGraphicFramePr>
          <p:nvPr/>
        </p:nvGraphicFramePr>
        <p:xfrm>
          <a:off x="1279525" y="2809876"/>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t>the</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sz="1800" kern="1200" dirty="0">
                          <a:solidFill>
                            <a:schemeClr val="bg1"/>
                          </a:solidFill>
                          <a:latin typeface="+mn-lt"/>
                          <a:ea typeface="+mn-ea"/>
                          <a:cs typeface="+mn-cs"/>
                        </a:rPr>
                        <a:t>jumps</a:t>
                      </a:r>
                    </a:p>
                  </a:txBody>
                  <a:tcPr>
                    <a:solidFill>
                      <a:schemeClr val="accent2"/>
                    </a:solidFill>
                  </a:tcPr>
                </a:tc>
                <a:tc>
                  <a:txBody>
                    <a:bodyPr/>
                    <a:lstStyle/>
                    <a:p>
                      <a:r>
                        <a:rPr lang="en-US" dirty="0"/>
                        <a:t>over</a:t>
                      </a:r>
                    </a:p>
                  </a:txBody>
                  <a:tcPr/>
                </a:tc>
                <a:tc>
                  <a:txBody>
                    <a:bodyPr/>
                    <a:lstStyle/>
                    <a:p>
                      <a:r>
                        <a:rPr lang="en-US" dirty="0"/>
                        <a:t>the</a:t>
                      </a:r>
                    </a:p>
                  </a:txBody>
                  <a:tcPr/>
                </a:tc>
                <a:tc>
                  <a:txBody>
                    <a:bodyPr/>
                    <a:lstStyle/>
                    <a:p>
                      <a:r>
                        <a:rPr lang="en-US" dirty="0"/>
                        <a:t>lazy</a:t>
                      </a:r>
                    </a:p>
                  </a:txBody>
                  <a:tcPr/>
                </a:tc>
                <a:tc>
                  <a:txBody>
                    <a:bodyPr/>
                    <a:lstStyle/>
                    <a:p>
                      <a:r>
                        <a:rPr lang="en-US" dirty="0"/>
                        <a:t>dog</a:t>
                      </a:r>
                    </a:p>
                  </a:txBody>
                  <a:tcPr/>
                </a:tc>
                <a:extLst>
                  <a:ext uri="{0D108BD9-81ED-4DB2-BD59-A6C34878D82A}">
                    <a16:rowId xmlns:a16="http://schemas.microsoft.com/office/drawing/2014/main" val="668411152"/>
                  </a:ext>
                </a:extLst>
              </a:tr>
            </a:tbl>
          </a:graphicData>
        </a:graphic>
      </p:graphicFrame>
      <p:sp>
        <p:nvSpPr>
          <p:cNvPr id="9" name="Rectangle 8">
            <a:extLst>
              <a:ext uri="{FF2B5EF4-FFF2-40B4-BE49-F238E27FC236}">
                <a16:creationId xmlns:a16="http://schemas.microsoft.com/office/drawing/2014/main" id="{B683B56A-8B31-BD3C-C696-49A82F25F31E}"/>
              </a:ext>
            </a:extLst>
          </p:cNvPr>
          <p:cNvSpPr/>
          <p:nvPr/>
        </p:nvSpPr>
        <p:spPr>
          <a:xfrm>
            <a:off x="2402931" y="2809876"/>
            <a:ext cx="4485549" cy="37084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10" name="Content Placeholder 5">
            <a:extLst>
              <a:ext uri="{FF2B5EF4-FFF2-40B4-BE49-F238E27FC236}">
                <a16:creationId xmlns:a16="http://schemas.microsoft.com/office/drawing/2014/main" id="{17A939BC-7654-5F85-B445-F118DA414299}"/>
              </a:ext>
            </a:extLst>
          </p:cNvPr>
          <p:cNvGraphicFramePr>
            <a:graphicFrameLocks/>
          </p:cNvGraphicFramePr>
          <p:nvPr/>
        </p:nvGraphicFramePr>
        <p:xfrm>
          <a:off x="1279300" y="3516314"/>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t>the</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jumps</a:t>
                      </a:r>
                    </a:p>
                  </a:txBody>
                  <a:tcPr/>
                </a:tc>
                <a:tc>
                  <a:txBody>
                    <a:bodyPr/>
                    <a:lstStyle/>
                    <a:p>
                      <a:r>
                        <a:rPr lang="en-US" dirty="0">
                          <a:solidFill>
                            <a:schemeClr val="bg1"/>
                          </a:solidFill>
                        </a:rPr>
                        <a:t>over</a:t>
                      </a:r>
                    </a:p>
                  </a:txBody>
                  <a:tcPr>
                    <a:solidFill>
                      <a:schemeClr val="accent2"/>
                    </a:solidFill>
                  </a:tcPr>
                </a:tc>
                <a:tc>
                  <a:txBody>
                    <a:bodyPr/>
                    <a:lstStyle/>
                    <a:p>
                      <a:r>
                        <a:rPr lang="en-US" dirty="0"/>
                        <a:t>the</a:t>
                      </a:r>
                    </a:p>
                  </a:txBody>
                  <a:tcPr/>
                </a:tc>
                <a:tc>
                  <a:txBody>
                    <a:bodyPr/>
                    <a:lstStyle/>
                    <a:p>
                      <a:r>
                        <a:rPr lang="en-US" dirty="0"/>
                        <a:t>lazy</a:t>
                      </a:r>
                    </a:p>
                  </a:txBody>
                  <a:tcPr/>
                </a:tc>
                <a:tc>
                  <a:txBody>
                    <a:bodyPr/>
                    <a:lstStyle/>
                    <a:p>
                      <a:r>
                        <a:rPr lang="en-US" dirty="0"/>
                        <a:t>dog</a:t>
                      </a:r>
                    </a:p>
                  </a:txBody>
                  <a:tcPr/>
                </a:tc>
                <a:extLst>
                  <a:ext uri="{0D108BD9-81ED-4DB2-BD59-A6C34878D82A}">
                    <a16:rowId xmlns:a16="http://schemas.microsoft.com/office/drawing/2014/main" val="668411152"/>
                  </a:ext>
                </a:extLst>
              </a:tr>
            </a:tbl>
          </a:graphicData>
        </a:graphic>
      </p:graphicFrame>
      <p:sp>
        <p:nvSpPr>
          <p:cNvPr id="11" name="Rectangle 10">
            <a:extLst>
              <a:ext uri="{FF2B5EF4-FFF2-40B4-BE49-F238E27FC236}">
                <a16:creationId xmlns:a16="http://schemas.microsoft.com/office/drawing/2014/main" id="{15A834DF-2809-7133-7714-84CEBE25C39B}"/>
              </a:ext>
            </a:extLst>
          </p:cNvPr>
          <p:cNvSpPr/>
          <p:nvPr/>
        </p:nvSpPr>
        <p:spPr>
          <a:xfrm>
            <a:off x="3522074" y="3516314"/>
            <a:ext cx="4485549" cy="37084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12" name="Content Placeholder 5">
            <a:extLst>
              <a:ext uri="{FF2B5EF4-FFF2-40B4-BE49-F238E27FC236}">
                <a16:creationId xmlns:a16="http://schemas.microsoft.com/office/drawing/2014/main" id="{2EAECB50-0D17-75EA-1FB6-F74A327FFDBC}"/>
              </a:ext>
            </a:extLst>
          </p:cNvPr>
          <p:cNvGraphicFramePr>
            <a:graphicFrameLocks/>
          </p:cNvGraphicFramePr>
          <p:nvPr/>
        </p:nvGraphicFramePr>
        <p:xfrm>
          <a:off x="1279300" y="4222752"/>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t>the</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jumps</a:t>
                      </a:r>
                    </a:p>
                  </a:txBody>
                  <a:tcPr/>
                </a:tc>
                <a:tc>
                  <a:txBody>
                    <a:bodyPr/>
                    <a:lstStyle/>
                    <a:p>
                      <a:r>
                        <a:rPr lang="en-US" dirty="0"/>
                        <a:t>over</a:t>
                      </a:r>
                    </a:p>
                  </a:txBody>
                  <a:tcPr/>
                </a:tc>
                <a:tc>
                  <a:txBody>
                    <a:bodyPr/>
                    <a:lstStyle/>
                    <a:p>
                      <a:r>
                        <a:rPr lang="en-US" dirty="0">
                          <a:solidFill>
                            <a:schemeClr val="bg1"/>
                          </a:solidFill>
                        </a:rPr>
                        <a:t>the</a:t>
                      </a:r>
                    </a:p>
                  </a:txBody>
                  <a:tcPr>
                    <a:solidFill>
                      <a:schemeClr val="accent2"/>
                    </a:solidFill>
                  </a:tcPr>
                </a:tc>
                <a:tc>
                  <a:txBody>
                    <a:bodyPr/>
                    <a:lstStyle/>
                    <a:p>
                      <a:r>
                        <a:rPr lang="en-US" dirty="0"/>
                        <a:t>lazy</a:t>
                      </a:r>
                    </a:p>
                  </a:txBody>
                  <a:tcPr/>
                </a:tc>
                <a:tc>
                  <a:txBody>
                    <a:bodyPr/>
                    <a:lstStyle/>
                    <a:p>
                      <a:r>
                        <a:rPr lang="en-US" dirty="0"/>
                        <a:t>dog</a:t>
                      </a:r>
                    </a:p>
                  </a:txBody>
                  <a:tcPr/>
                </a:tc>
                <a:extLst>
                  <a:ext uri="{0D108BD9-81ED-4DB2-BD59-A6C34878D82A}">
                    <a16:rowId xmlns:a16="http://schemas.microsoft.com/office/drawing/2014/main" val="668411152"/>
                  </a:ext>
                </a:extLst>
              </a:tr>
            </a:tbl>
          </a:graphicData>
        </a:graphic>
      </p:graphicFrame>
      <p:sp>
        <p:nvSpPr>
          <p:cNvPr id="13" name="Rectangle 12">
            <a:extLst>
              <a:ext uri="{FF2B5EF4-FFF2-40B4-BE49-F238E27FC236}">
                <a16:creationId xmlns:a16="http://schemas.microsoft.com/office/drawing/2014/main" id="{BDC65827-C5EB-97EC-327D-6F8A6F84A4AD}"/>
              </a:ext>
            </a:extLst>
          </p:cNvPr>
          <p:cNvSpPr/>
          <p:nvPr/>
        </p:nvSpPr>
        <p:spPr>
          <a:xfrm>
            <a:off x="4645705" y="4222752"/>
            <a:ext cx="4485549" cy="37084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20" name="Content Placeholder 5">
            <a:extLst>
              <a:ext uri="{FF2B5EF4-FFF2-40B4-BE49-F238E27FC236}">
                <a16:creationId xmlns:a16="http://schemas.microsoft.com/office/drawing/2014/main" id="{7400652B-932C-189E-8204-A6D82A8F2D1F}"/>
              </a:ext>
            </a:extLst>
          </p:cNvPr>
          <p:cNvGraphicFramePr>
            <a:graphicFrameLocks/>
          </p:cNvGraphicFramePr>
          <p:nvPr/>
        </p:nvGraphicFramePr>
        <p:xfrm>
          <a:off x="1279300" y="4924837"/>
          <a:ext cx="10088559" cy="36576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169677">
                <a:tc>
                  <a:txBody>
                    <a:bodyPr/>
                    <a:lstStyle/>
                    <a:p>
                      <a:r>
                        <a:rPr lang="en-US" dirty="0"/>
                        <a:t>the</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jumps</a:t>
                      </a:r>
                    </a:p>
                  </a:txBody>
                  <a:tcPr/>
                </a:tc>
                <a:tc>
                  <a:txBody>
                    <a:bodyPr/>
                    <a:lstStyle/>
                    <a:p>
                      <a:pPr marL="0" algn="l" defTabSz="914400" rtl="0" eaLnBrk="1" latinLnBrk="0" hangingPunct="1"/>
                      <a:r>
                        <a:rPr lang="en-US" sz="1800" kern="1200" dirty="0">
                          <a:solidFill>
                            <a:schemeClr val="tx1"/>
                          </a:solidFill>
                          <a:latin typeface="+mn-lt"/>
                          <a:ea typeface="+mn-ea"/>
                          <a:cs typeface="+mn-cs"/>
                        </a:rPr>
                        <a:t>over</a:t>
                      </a:r>
                    </a:p>
                  </a:txBody>
                  <a:tcPr/>
                </a:tc>
                <a:tc>
                  <a:txBody>
                    <a:bodyPr/>
                    <a:lstStyle/>
                    <a:p>
                      <a:pPr marL="0" algn="l" defTabSz="914400" rtl="0" eaLnBrk="1" latinLnBrk="0" hangingPunct="1"/>
                      <a:r>
                        <a:rPr lang="en-US" sz="1800" kern="1200" dirty="0">
                          <a:solidFill>
                            <a:schemeClr val="tx1"/>
                          </a:solidFill>
                          <a:latin typeface="+mn-lt"/>
                          <a:ea typeface="+mn-ea"/>
                          <a:cs typeface="+mn-cs"/>
                        </a:rPr>
                        <a:t>the</a:t>
                      </a:r>
                    </a:p>
                  </a:txBody>
                  <a:tcPr>
                    <a:noFill/>
                  </a:tcPr>
                </a:tc>
                <a:tc>
                  <a:txBody>
                    <a:bodyPr/>
                    <a:lstStyle/>
                    <a:p>
                      <a:r>
                        <a:rPr lang="en-US" dirty="0">
                          <a:solidFill>
                            <a:schemeClr val="bg1"/>
                          </a:solidFill>
                        </a:rPr>
                        <a:t>lazy</a:t>
                      </a:r>
                    </a:p>
                  </a:txBody>
                  <a:tcPr>
                    <a:solidFill>
                      <a:schemeClr val="accent2"/>
                    </a:solidFill>
                  </a:tcPr>
                </a:tc>
                <a:tc>
                  <a:txBody>
                    <a:bodyPr/>
                    <a:lstStyle/>
                    <a:p>
                      <a:r>
                        <a:rPr lang="en-US" dirty="0"/>
                        <a:t>dog</a:t>
                      </a:r>
                    </a:p>
                  </a:txBody>
                  <a:tcPr/>
                </a:tc>
                <a:extLst>
                  <a:ext uri="{0D108BD9-81ED-4DB2-BD59-A6C34878D82A}">
                    <a16:rowId xmlns:a16="http://schemas.microsoft.com/office/drawing/2014/main" val="668411152"/>
                  </a:ext>
                </a:extLst>
              </a:tr>
            </a:tbl>
          </a:graphicData>
        </a:graphic>
      </p:graphicFrame>
      <p:sp>
        <p:nvSpPr>
          <p:cNvPr id="21" name="Rectangle 20">
            <a:extLst>
              <a:ext uri="{FF2B5EF4-FFF2-40B4-BE49-F238E27FC236}">
                <a16:creationId xmlns:a16="http://schemas.microsoft.com/office/drawing/2014/main" id="{CF56412A-35E7-F64C-C97E-3ED903B5855F}"/>
              </a:ext>
            </a:extLst>
          </p:cNvPr>
          <p:cNvSpPr/>
          <p:nvPr/>
        </p:nvSpPr>
        <p:spPr>
          <a:xfrm>
            <a:off x="5764848" y="4924837"/>
            <a:ext cx="4485549" cy="37084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22" name="Content Placeholder 5">
            <a:extLst>
              <a:ext uri="{FF2B5EF4-FFF2-40B4-BE49-F238E27FC236}">
                <a16:creationId xmlns:a16="http://schemas.microsoft.com/office/drawing/2014/main" id="{B22E02C9-C04A-0CD7-051E-D6F3F7D35DA5}"/>
              </a:ext>
            </a:extLst>
          </p:cNvPr>
          <p:cNvGraphicFramePr>
            <a:graphicFrameLocks/>
          </p:cNvGraphicFramePr>
          <p:nvPr/>
        </p:nvGraphicFramePr>
        <p:xfrm>
          <a:off x="1279300" y="5626922"/>
          <a:ext cx="10088559" cy="370840"/>
        </p:xfrm>
        <a:graphic>
          <a:graphicData uri="http://schemas.openxmlformats.org/drawingml/2006/table">
            <a:tbl>
              <a:tblPr>
                <a:tableStyleId>{5DA37D80-6434-44D0-A028-1B22A696006F}</a:tableStyleId>
              </a:tblPr>
              <a:tblGrid>
                <a:gridCol w="1120951">
                  <a:extLst>
                    <a:ext uri="{9D8B030D-6E8A-4147-A177-3AD203B41FA5}">
                      <a16:colId xmlns:a16="http://schemas.microsoft.com/office/drawing/2014/main" val="2521909090"/>
                    </a:ext>
                  </a:extLst>
                </a:gridCol>
                <a:gridCol w="1120951">
                  <a:extLst>
                    <a:ext uri="{9D8B030D-6E8A-4147-A177-3AD203B41FA5}">
                      <a16:colId xmlns:a16="http://schemas.microsoft.com/office/drawing/2014/main" val="3738542747"/>
                    </a:ext>
                  </a:extLst>
                </a:gridCol>
                <a:gridCol w="1120951">
                  <a:extLst>
                    <a:ext uri="{9D8B030D-6E8A-4147-A177-3AD203B41FA5}">
                      <a16:colId xmlns:a16="http://schemas.microsoft.com/office/drawing/2014/main" val="1116327915"/>
                    </a:ext>
                  </a:extLst>
                </a:gridCol>
                <a:gridCol w="1120951">
                  <a:extLst>
                    <a:ext uri="{9D8B030D-6E8A-4147-A177-3AD203B41FA5}">
                      <a16:colId xmlns:a16="http://schemas.microsoft.com/office/drawing/2014/main" val="1412487565"/>
                    </a:ext>
                  </a:extLst>
                </a:gridCol>
                <a:gridCol w="1120951">
                  <a:extLst>
                    <a:ext uri="{9D8B030D-6E8A-4147-A177-3AD203B41FA5}">
                      <a16:colId xmlns:a16="http://schemas.microsoft.com/office/drawing/2014/main" val="2369997492"/>
                    </a:ext>
                  </a:extLst>
                </a:gridCol>
                <a:gridCol w="1120951">
                  <a:extLst>
                    <a:ext uri="{9D8B030D-6E8A-4147-A177-3AD203B41FA5}">
                      <a16:colId xmlns:a16="http://schemas.microsoft.com/office/drawing/2014/main" val="32064452"/>
                    </a:ext>
                  </a:extLst>
                </a:gridCol>
                <a:gridCol w="1120951">
                  <a:extLst>
                    <a:ext uri="{9D8B030D-6E8A-4147-A177-3AD203B41FA5}">
                      <a16:colId xmlns:a16="http://schemas.microsoft.com/office/drawing/2014/main" val="72491635"/>
                    </a:ext>
                  </a:extLst>
                </a:gridCol>
                <a:gridCol w="1120951">
                  <a:extLst>
                    <a:ext uri="{9D8B030D-6E8A-4147-A177-3AD203B41FA5}">
                      <a16:colId xmlns:a16="http://schemas.microsoft.com/office/drawing/2014/main" val="2697056545"/>
                    </a:ext>
                  </a:extLst>
                </a:gridCol>
                <a:gridCol w="1120951">
                  <a:extLst>
                    <a:ext uri="{9D8B030D-6E8A-4147-A177-3AD203B41FA5}">
                      <a16:colId xmlns:a16="http://schemas.microsoft.com/office/drawing/2014/main" val="3233773541"/>
                    </a:ext>
                  </a:extLst>
                </a:gridCol>
              </a:tblGrid>
              <a:tr h="370840">
                <a:tc>
                  <a:txBody>
                    <a:bodyPr/>
                    <a:lstStyle/>
                    <a:p>
                      <a:r>
                        <a:rPr lang="en-US" dirty="0"/>
                        <a:t>the</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jumps</a:t>
                      </a:r>
                    </a:p>
                  </a:txBody>
                  <a:tcPr/>
                </a:tc>
                <a:tc>
                  <a:txBody>
                    <a:bodyPr/>
                    <a:lstStyle/>
                    <a:p>
                      <a:r>
                        <a:rPr lang="en-US" dirty="0"/>
                        <a:t>over</a:t>
                      </a:r>
                    </a:p>
                  </a:txBody>
                  <a:tcPr/>
                </a:tc>
                <a:tc>
                  <a:txBody>
                    <a:bodyPr/>
                    <a:lstStyle/>
                    <a:p>
                      <a:r>
                        <a:rPr lang="en-US" dirty="0"/>
                        <a:t>the</a:t>
                      </a:r>
                    </a:p>
                  </a:txBody>
                  <a:tcPr>
                    <a:noFill/>
                  </a:tcPr>
                </a:tc>
                <a:tc>
                  <a:txBody>
                    <a:bodyPr/>
                    <a:lstStyle/>
                    <a:p>
                      <a:r>
                        <a:rPr lang="en-US" dirty="0"/>
                        <a:t>lazy</a:t>
                      </a:r>
                    </a:p>
                  </a:txBody>
                  <a:tcPr/>
                </a:tc>
                <a:tc>
                  <a:txBody>
                    <a:bodyPr/>
                    <a:lstStyle/>
                    <a:p>
                      <a:r>
                        <a:rPr lang="en-US" dirty="0">
                          <a:solidFill>
                            <a:schemeClr val="bg1"/>
                          </a:solidFill>
                        </a:rPr>
                        <a:t>dog</a:t>
                      </a:r>
                    </a:p>
                  </a:txBody>
                  <a:tcPr>
                    <a:solidFill>
                      <a:schemeClr val="accent2"/>
                    </a:solidFill>
                  </a:tcPr>
                </a:tc>
                <a:extLst>
                  <a:ext uri="{0D108BD9-81ED-4DB2-BD59-A6C34878D82A}">
                    <a16:rowId xmlns:a16="http://schemas.microsoft.com/office/drawing/2014/main" val="668411152"/>
                  </a:ext>
                </a:extLst>
              </a:tr>
            </a:tbl>
          </a:graphicData>
        </a:graphic>
      </p:graphicFrame>
      <p:sp>
        <p:nvSpPr>
          <p:cNvPr id="23" name="Rectangle 22">
            <a:extLst>
              <a:ext uri="{FF2B5EF4-FFF2-40B4-BE49-F238E27FC236}">
                <a16:creationId xmlns:a16="http://schemas.microsoft.com/office/drawing/2014/main" id="{AE50C2F2-6DB9-CD22-6590-B4CF6D90DB3C}"/>
              </a:ext>
            </a:extLst>
          </p:cNvPr>
          <p:cNvSpPr/>
          <p:nvPr/>
        </p:nvSpPr>
        <p:spPr>
          <a:xfrm>
            <a:off x="6882310" y="5617947"/>
            <a:ext cx="4485549" cy="37084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6FC87F0-D729-89E0-BFCF-4E4F8C929BC4}"/>
              </a:ext>
            </a:extLst>
          </p:cNvPr>
          <p:cNvSpPr>
            <a:spLocks noGrp="1"/>
          </p:cNvSpPr>
          <p:nvPr>
            <p:ph type="ftr" sz="quarter" idx="11"/>
          </p:nvPr>
        </p:nvSpPr>
        <p:spPr/>
        <p:txBody>
          <a:bodyPr/>
          <a:lstStyle/>
          <a:p>
            <a:r>
              <a:rPr lang="en-US"/>
              <a:t>Knowledge</a:t>
            </a:r>
            <a:endParaRPr lang="en-US" dirty="0"/>
          </a:p>
        </p:txBody>
      </p:sp>
      <p:sp>
        <p:nvSpPr>
          <p:cNvPr id="4" name="Slide Number Placeholder 3">
            <a:extLst>
              <a:ext uri="{FF2B5EF4-FFF2-40B4-BE49-F238E27FC236}">
                <a16:creationId xmlns:a16="http://schemas.microsoft.com/office/drawing/2014/main" id="{2AE21476-68C5-1E3A-F689-B71B87FB15DD}"/>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342159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4D39-FA3E-DEBC-4BEC-ABA4881649D1}"/>
              </a:ext>
            </a:extLst>
          </p:cNvPr>
          <p:cNvSpPr>
            <a:spLocks noGrp="1"/>
          </p:cNvSpPr>
          <p:nvPr>
            <p:ph type="title"/>
          </p:nvPr>
        </p:nvSpPr>
        <p:spPr/>
        <p:txBody>
          <a:bodyPr/>
          <a:lstStyle/>
          <a:p>
            <a:r>
              <a:rPr lang="en-US" dirty="0"/>
              <a:t>Timeline of Natural Language Processing</a:t>
            </a:r>
          </a:p>
        </p:txBody>
      </p:sp>
      <p:graphicFrame>
        <p:nvGraphicFramePr>
          <p:cNvPr id="4" name="Content Placeholder 3">
            <a:extLst>
              <a:ext uri="{FF2B5EF4-FFF2-40B4-BE49-F238E27FC236}">
                <a16:creationId xmlns:a16="http://schemas.microsoft.com/office/drawing/2014/main" id="{2FFFF6F7-94F4-DC49-4032-00E7A0D5C17B}"/>
              </a:ext>
            </a:extLst>
          </p:cNvPr>
          <p:cNvGraphicFramePr>
            <a:graphicFrameLocks noGrp="1"/>
          </p:cNvGraphicFramePr>
          <p:nvPr>
            <p:ph idx="1"/>
            <p:extLst>
              <p:ext uri="{D42A27DB-BD31-4B8C-83A1-F6EECF244321}">
                <p14:modId xmlns:p14="http://schemas.microsoft.com/office/powerpoint/2010/main" val="2665992307"/>
              </p:ext>
            </p:extLst>
          </p:nvPr>
        </p:nvGraphicFramePr>
        <p:xfrm>
          <a:off x="1279525" y="2103438"/>
          <a:ext cx="10088563"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3AD1A81-1D6A-DF2A-DC63-C79B2FCC40E5}"/>
              </a:ext>
            </a:extLst>
          </p:cNvPr>
          <p:cNvSpPr>
            <a:spLocks noGrp="1"/>
          </p:cNvSpPr>
          <p:nvPr>
            <p:ph type="ftr" sz="quarter" idx="11"/>
          </p:nvPr>
        </p:nvSpPr>
        <p:spPr/>
        <p:txBody>
          <a:bodyPr/>
          <a:lstStyle/>
          <a:p>
            <a:r>
              <a:rPr lang="en-US"/>
              <a:t>Knowledge</a:t>
            </a:r>
            <a:endParaRPr lang="en-US" dirty="0"/>
          </a:p>
        </p:txBody>
      </p:sp>
      <p:sp>
        <p:nvSpPr>
          <p:cNvPr id="5" name="Slide Number Placeholder 4">
            <a:extLst>
              <a:ext uri="{FF2B5EF4-FFF2-40B4-BE49-F238E27FC236}">
                <a16:creationId xmlns:a16="http://schemas.microsoft.com/office/drawing/2014/main" id="{FF4720A6-845E-51C0-15AB-C892FE3B0DD4}"/>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124716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CA09-BBB3-6123-652A-829779E654B3}"/>
              </a:ext>
            </a:extLst>
          </p:cNvPr>
          <p:cNvSpPr>
            <a:spLocks noGrp="1"/>
          </p:cNvSpPr>
          <p:nvPr>
            <p:ph type="title"/>
          </p:nvPr>
        </p:nvSpPr>
        <p:spPr/>
        <p:txBody>
          <a:bodyPr/>
          <a:lstStyle/>
          <a:p>
            <a:r>
              <a:rPr lang="en-GB" b="1" dirty="0"/>
              <a:t>Large Language Models Landscape</a:t>
            </a:r>
          </a:p>
        </p:txBody>
      </p:sp>
      <p:grpSp>
        <p:nvGrpSpPr>
          <p:cNvPr id="23" name="Group 22">
            <a:extLst>
              <a:ext uri="{FF2B5EF4-FFF2-40B4-BE49-F238E27FC236}">
                <a16:creationId xmlns:a16="http://schemas.microsoft.com/office/drawing/2014/main" id="{029DA053-F485-52E3-91EC-9286164F81D6}"/>
              </a:ext>
            </a:extLst>
          </p:cNvPr>
          <p:cNvGrpSpPr/>
          <p:nvPr/>
        </p:nvGrpSpPr>
        <p:grpSpPr>
          <a:xfrm>
            <a:off x="1275989" y="3860965"/>
            <a:ext cx="629852" cy="698263"/>
            <a:chOff x="254916" y="3720466"/>
            <a:chExt cx="629852" cy="698263"/>
          </a:xfrm>
        </p:grpSpPr>
        <p:sp>
          <p:nvSpPr>
            <p:cNvPr id="3" name="Oval 2">
              <a:extLst>
                <a:ext uri="{FF2B5EF4-FFF2-40B4-BE49-F238E27FC236}">
                  <a16:creationId xmlns:a16="http://schemas.microsoft.com/office/drawing/2014/main" id="{DB5A585F-0BD9-7160-8B64-C0336FAD4736}"/>
                </a:ext>
              </a:extLst>
            </p:cNvPr>
            <p:cNvSpPr/>
            <p:nvPr/>
          </p:nvSpPr>
          <p:spPr>
            <a:xfrm>
              <a:off x="473926" y="3720466"/>
              <a:ext cx="191832" cy="185437"/>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1" name="TextBox 10">
              <a:extLst>
                <a:ext uri="{FF2B5EF4-FFF2-40B4-BE49-F238E27FC236}">
                  <a16:creationId xmlns:a16="http://schemas.microsoft.com/office/drawing/2014/main" id="{06CCDE16-40BD-0C35-24F0-E0FF46CF75EE}"/>
                </a:ext>
              </a:extLst>
            </p:cNvPr>
            <p:cNvSpPr txBox="1"/>
            <p:nvPr/>
          </p:nvSpPr>
          <p:spPr>
            <a:xfrm>
              <a:off x="254916" y="3957064"/>
              <a:ext cx="629852" cy="461665"/>
            </a:xfrm>
            <a:prstGeom prst="rect">
              <a:avLst/>
            </a:prstGeom>
            <a:noFill/>
          </p:spPr>
          <p:txBody>
            <a:bodyPr wrap="none" rtlCol="0">
              <a:spAutoFit/>
            </a:bodyPr>
            <a:lstStyle/>
            <a:p>
              <a:pPr algn="ctr"/>
              <a:r>
                <a:rPr lang="en-GB" sz="1200">
                  <a:latin typeface="Arial" pitchFamily="34" charset="0"/>
                  <a:cs typeface="Arial" pitchFamily="34" charset="0"/>
                </a:rPr>
                <a:t>GPT-1</a:t>
              </a:r>
            </a:p>
            <a:p>
              <a:pPr algn="ctr"/>
              <a:r>
                <a:rPr lang="en-GB" sz="1200">
                  <a:latin typeface="Arial" pitchFamily="34" charset="0"/>
                  <a:cs typeface="Arial" pitchFamily="34" charset="0"/>
                </a:rPr>
                <a:t>117M</a:t>
              </a:r>
            </a:p>
          </p:txBody>
        </p:sp>
      </p:grpSp>
      <p:grpSp>
        <p:nvGrpSpPr>
          <p:cNvPr id="21" name="Group 20">
            <a:extLst>
              <a:ext uri="{FF2B5EF4-FFF2-40B4-BE49-F238E27FC236}">
                <a16:creationId xmlns:a16="http://schemas.microsoft.com/office/drawing/2014/main" id="{173AAFED-81AA-39F0-6139-87F5F8B0BEFB}"/>
              </a:ext>
            </a:extLst>
          </p:cNvPr>
          <p:cNvGrpSpPr/>
          <p:nvPr/>
        </p:nvGrpSpPr>
        <p:grpSpPr>
          <a:xfrm>
            <a:off x="2186829" y="3633081"/>
            <a:ext cx="632525" cy="1001193"/>
            <a:chOff x="2942697" y="3471355"/>
            <a:chExt cx="632525" cy="1001193"/>
          </a:xfrm>
        </p:grpSpPr>
        <p:sp>
          <p:nvSpPr>
            <p:cNvPr id="6" name="Oval 5">
              <a:extLst>
                <a:ext uri="{FF2B5EF4-FFF2-40B4-BE49-F238E27FC236}">
                  <a16:creationId xmlns:a16="http://schemas.microsoft.com/office/drawing/2014/main" id="{CC4000E0-0CFD-36EB-0934-96808C6C73A6}"/>
                </a:ext>
              </a:extLst>
            </p:cNvPr>
            <p:cNvSpPr/>
            <p:nvPr/>
          </p:nvSpPr>
          <p:spPr>
            <a:xfrm>
              <a:off x="3016775" y="3471355"/>
              <a:ext cx="558447" cy="53952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4" name="TextBox 13">
              <a:extLst>
                <a:ext uri="{FF2B5EF4-FFF2-40B4-BE49-F238E27FC236}">
                  <a16:creationId xmlns:a16="http://schemas.microsoft.com/office/drawing/2014/main" id="{F2EEF1E1-4342-FAD7-FA67-F2B2B4F87475}"/>
                </a:ext>
              </a:extLst>
            </p:cNvPr>
            <p:cNvSpPr txBox="1"/>
            <p:nvPr/>
          </p:nvSpPr>
          <p:spPr>
            <a:xfrm>
              <a:off x="2942697" y="4010883"/>
              <a:ext cx="629852" cy="461665"/>
            </a:xfrm>
            <a:prstGeom prst="rect">
              <a:avLst/>
            </a:prstGeom>
            <a:noFill/>
          </p:spPr>
          <p:txBody>
            <a:bodyPr wrap="none" rtlCol="0">
              <a:spAutoFit/>
            </a:bodyPr>
            <a:lstStyle/>
            <a:p>
              <a:pPr algn="ctr"/>
              <a:r>
                <a:rPr lang="en-GB" sz="1200">
                  <a:latin typeface="Arial" pitchFamily="34" charset="0"/>
                  <a:cs typeface="Arial" pitchFamily="34" charset="0"/>
                </a:rPr>
                <a:t>GPT-2</a:t>
              </a:r>
            </a:p>
            <a:p>
              <a:pPr algn="ctr"/>
              <a:r>
                <a:rPr lang="en-GB" sz="1200">
                  <a:latin typeface="Arial" pitchFamily="34" charset="0"/>
                  <a:cs typeface="Arial" pitchFamily="34" charset="0"/>
                </a:rPr>
                <a:t>1.5B</a:t>
              </a:r>
            </a:p>
          </p:txBody>
        </p:sp>
      </p:grpSp>
      <p:grpSp>
        <p:nvGrpSpPr>
          <p:cNvPr id="20" name="Group 19">
            <a:extLst>
              <a:ext uri="{FF2B5EF4-FFF2-40B4-BE49-F238E27FC236}">
                <a16:creationId xmlns:a16="http://schemas.microsoft.com/office/drawing/2014/main" id="{88CEEDE2-5AE8-5FCD-0F3A-B5F8B04381D3}"/>
              </a:ext>
            </a:extLst>
          </p:cNvPr>
          <p:cNvGrpSpPr/>
          <p:nvPr/>
        </p:nvGrpSpPr>
        <p:grpSpPr>
          <a:xfrm>
            <a:off x="3522924" y="3365666"/>
            <a:ext cx="1019911" cy="1536024"/>
            <a:chOff x="4752685" y="3197297"/>
            <a:chExt cx="1019911" cy="1536024"/>
          </a:xfrm>
        </p:grpSpPr>
        <p:sp>
          <p:nvSpPr>
            <p:cNvPr id="7" name="Oval 6">
              <a:extLst>
                <a:ext uri="{FF2B5EF4-FFF2-40B4-BE49-F238E27FC236}">
                  <a16:creationId xmlns:a16="http://schemas.microsoft.com/office/drawing/2014/main" id="{B9F33B90-230D-0C9D-FD84-3514E97D0B63}"/>
                </a:ext>
              </a:extLst>
            </p:cNvPr>
            <p:cNvSpPr/>
            <p:nvPr/>
          </p:nvSpPr>
          <p:spPr>
            <a:xfrm>
              <a:off x="4752685" y="3197297"/>
              <a:ext cx="1019911" cy="990599"/>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5" name="TextBox 14">
              <a:extLst>
                <a:ext uri="{FF2B5EF4-FFF2-40B4-BE49-F238E27FC236}">
                  <a16:creationId xmlns:a16="http://schemas.microsoft.com/office/drawing/2014/main" id="{0484CB24-6CE5-6284-05B0-A2D491353FDD}"/>
                </a:ext>
              </a:extLst>
            </p:cNvPr>
            <p:cNvSpPr txBox="1"/>
            <p:nvPr/>
          </p:nvSpPr>
          <p:spPr>
            <a:xfrm>
              <a:off x="4934530" y="4271656"/>
              <a:ext cx="652744" cy="461665"/>
            </a:xfrm>
            <a:prstGeom prst="rect">
              <a:avLst/>
            </a:prstGeom>
            <a:noFill/>
          </p:spPr>
          <p:txBody>
            <a:bodyPr wrap="none" rtlCol="0">
              <a:spAutoFit/>
            </a:bodyPr>
            <a:lstStyle/>
            <a:p>
              <a:pPr algn="ctr"/>
              <a:r>
                <a:rPr lang="en-GB" sz="1200" err="1">
                  <a:latin typeface="Arial" pitchFamily="34" charset="0"/>
                  <a:cs typeface="Arial" pitchFamily="34" charset="0"/>
                </a:rPr>
                <a:t>LLaMa</a:t>
              </a:r>
              <a:endParaRPr lang="en-GB" sz="1200">
                <a:latin typeface="Arial" pitchFamily="34" charset="0"/>
                <a:cs typeface="Arial" pitchFamily="34" charset="0"/>
              </a:endParaRPr>
            </a:p>
            <a:p>
              <a:pPr algn="ctr"/>
              <a:r>
                <a:rPr lang="en-GB" sz="1200">
                  <a:latin typeface="Arial" pitchFamily="34" charset="0"/>
                  <a:cs typeface="Arial" pitchFamily="34" charset="0"/>
                </a:rPr>
                <a:t>65B</a:t>
              </a:r>
            </a:p>
          </p:txBody>
        </p:sp>
      </p:grpSp>
      <p:sp>
        <p:nvSpPr>
          <p:cNvPr id="8" name="Oval 7">
            <a:extLst>
              <a:ext uri="{FF2B5EF4-FFF2-40B4-BE49-F238E27FC236}">
                <a16:creationId xmlns:a16="http://schemas.microsoft.com/office/drawing/2014/main" id="{DE02E413-AC75-39FC-A087-7387D5F6C661}"/>
              </a:ext>
            </a:extLst>
          </p:cNvPr>
          <p:cNvSpPr/>
          <p:nvPr/>
        </p:nvSpPr>
        <p:spPr>
          <a:xfrm>
            <a:off x="5399127" y="3167621"/>
            <a:ext cx="1525602" cy="146565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6" name="TextBox 15">
            <a:extLst>
              <a:ext uri="{FF2B5EF4-FFF2-40B4-BE49-F238E27FC236}">
                <a16:creationId xmlns:a16="http://schemas.microsoft.com/office/drawing/2014/main" id="{EC147F55-AD35-F784-0A67-71B23E880C9B}"/>
              </a:ext>
            </a:extLst>
          </p:cNvPr>
          <p:cNvSpPr txBox="1"/>
          <p:nvPr/>
        </p:nvSpPr>
        <p:spPr>
          <a:xfrm>
            <a:off x="5847002" y="4715931"/>
            <a:ext cx="629852" cy="461665"/>
          </a:xfrm>
          <a:prstGeom prst="rect">
            <a:avLst/>
          </a:prstGeom>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GB" sz="1200">
                <a:latin typeface="Arial" pitchFamily="34" charset="0"/>
                <a:cs typeface="Arial" pitchFamily="34" charset="0"/>
              </a:rPr>
              <a:t>GPT-3</a:t>
            </a:r>
          </a:p>
          <a:p>
            <a:pPr algn="ctr"/>
            <a:r>
              <a:rPr lang="en-GB" sz="1200">
                <a:latin typeface="Arial" pitchFamily="34" charset="0"/>
                <a:cs typeface="Arial" pitchFamily="34" charset="0"/>
              </a:rPr>
              <a:t>175B</a:t>
            </a:r>
          </a:p>
        </p:txBody>
      </p:sp>
      <p:grpSp>
        <p:nvGrpSpPr>
          <p:cNvPr id="18" name="Group 17">
            <a:extLst>
              <a:ext uri="{FF2B5EF4-FFF2-40B4-BE49-F238E27FC236}">
                <a16:creationId xmlns:a16="http://schemas.microsoft.com/office/drawing/2014/main" id="{E1BEC71F-345A-B5F7-22ED-5FBFC8E5FCB5}"/>
              </a:ext>
            </a:extLst>
          </p:cNvPr>
          <p:cNvGrpSpPr/>
          <p:nvPr/>
        </p:nvGrpSpPr>
        <p:grpSpPr>
          <a:xfrm>
            <a:off x="7758602" y="2202524"/>
            <a:ext cx="3021891" cy="3404727"/>
            <a:chOff x="8915193" y="2025847"/>
            <a:chExt cx="3021891" cy="3404727"/>
          </a:xfrm>
        </p:grpSpPr>
        <p:sp>
          <p:nvSpPr>
            <p:cNvPr id="9" name="Oval 8">
              <a:extLst>
                <a:ext uri="{FF2B5EF4-FFF2-40B4-BE49-F238E27FC236}">
                  <a16:creationId xmlns:a16="http://schemas.microsoft.com/office/drawing/2014/main" id="{0A48B6FF-2185-6D7D-6745-EE1693D80CFD}"/>
                </a:ext>
              </a:extLst>
            </p:cNvPr>
            <p:cNvSpPr/>
            <p:nvPr/>
          </p:nvSpPr>
          <p:spPr>
            <a:xfrm>
              <a:off x="8915193" y="2025847"/>
              <a:ext cx="3021891" cy="2891015"/>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7" name="TextBox 16">
              <a:extLst>
                <a:ext uri="{FF2B5EF4-FFF2-40B4-BE49-F238E27FC236}">
                  <a16:creationId xmlns:a16="http://schemas.microsoft.com/office/drawing/2014/main" id="{EA71B126-EE5D-FFC3-1047-239217BC9665}"/>
                </a:ext>
              </a:extLst>
            </p:cNvPr>
            <p:cNvSpPr txBox="1"/>
            <p:nvPr/>
          </p:nvSpPr>
          <p:spPr>
            <a:xfrm>
              <a:off x="10111212" y="4968909"/>
              <a:ext cx="629852" cy="461665"/>
            </a:xfrm>
            <a:prstGeom prst="rect">
              <a:avLst/>
            </a:prstGeom>
            <a:noFill/>
          </p:spPr>
          <p:txBody>
            <a:bodyPr wrap="none" rtlCol="0">
              <a:spAutoFit/>
            </a:bodyPr>
            <a:lstStyle/>
            <a:p>
              <a:pPr algn="ctr"/>
              <a:r>
                <a:rPr lang="en-GB" sz="1200">
                  <a:latin typeface="Arial" pitchFamily="34" charset="0"/>
                  <a:cs typeface="Arial" pitchFamily="34" charset="0"/>
                </a:rPr>
                <a:t>GPT-4</a:t>
              </a:r>
            </a:p>
            <a:p>
              <a:pPr algn="ctr"/>
              <a:r>
                <a:rPr lang="en-GB" sz="1200">
                  <a:latin typeface="Arial" pitchFamily="34" charset="0"/>
                  <a:cs typeface="Arial" pitchFamily="34" charset="0"/>
                </a:rPr>
                <a:t>???</a:t>
              </a:r>
            </a:p>
          </p:txBody>
        </p:sp>
      </p:grpSp>
      <p:sp>
        <p:nvSpPr>
          <p:cNvPr id="4" name="Footer Placeholder 3">
            <a:extLst>
              <a:ext uri="{FF2B5EF4-FFF2-40B4-BE49-F238E27FC236}">
                <a16:creationId xmlns:a16="http://schemas.microsoft.com/office/drawing/2014/main" id="{2D3355FC-7E7B-EE36-951D-93997641A89F}"/>
              </a:ext>
            </a:extLst>
          </p:cNvPr>
          <p:cNvSpPr>
            <a:spLocks noGrp="1"/>
          </p:cNvSpPr>
          <p:nvPr>
            <p:ph type="ftr" sz="quarter" idx="11"/>
          </p:nvPr>
        </p:nvSpPr>
        <p:spPr/>
        <p:txBody>
          <a:bodyPr/>
          <a:lstStyle/>
          <a:p>
            <a:r>
              <a:rPr lang="en-US"/>
              <a:t>Knowledge</a:t>
            </a:r>
            <a:endParaRPr lang="en-US" dirty="0"/>
          </a:p>
        </p:txBody>
      </p:sp>
      <p:sp>
        <p:nvSpPr>
          <p:cNvPr id="5" name="Slide Number Placeholder 4">
            <a:extLst>
              <a:ext uri="{FF2B5EF4-FFF2-40B4-BE49-F238E27FC236}">
                <a16:creationId xmlns:a16="http://schemas.microsoft.com/office/drawing/2014/main" id="{433488F4-A4F0-CAEB-5D86-6391BA48F693}"/>
              </a:ext>
            </a:extLst>
          </p:cNvPr>
          <p:cNvSpPr>
            <a:spLocks noGrp="1"/>
          </p:cNvSpPr>
          <p:nvPr>
            <p:ph type="sldNum" sz="quarter" idx="12"/>
          </p:nvPr>
        </p:nvSpPr>
        <p:spPr/>
        <p:txBody>
          <a:bodyPr/>
          <a:lstStyle/>
          <a:p>
            <a:fld id="{D8DA9DAA-006C-4F4B-980E-E3DF019B24E2}" type="slidenum">
              <a:rPr lang="en-US" smtClean="0"/>
              <a:t>17</a:t>
            </a:fld>
            <a:endParaRPr lang="en-US" dirty="0"/>
          </a:p>
        </p:txBody>
      </p:sp>
    </p:spTree>
    <p:custDataLst>
      <p:tags r:id="rId1"/>
    </p:custDataLst>
    <p:extLst>
      <p:ext uri="{BB962C8B-B14F-4D97-AF65-F5344CB8AC3E}">
        <p14:creationId xmlns:p14="http://schemas.microsoft.com/office/powerpoint/2010/main" val="189414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1F1BF80C-49A4-FD02-B56C-4F28B88E3AD8}"/>
              </a:ext>
            </a:extLst>
          </p:cNvPr>
          <p:cNvCxnSpPr/>
          <p:nvPr/>
        </p:nvCxnSpPr>
        <p:spPr>
          <a:xfrm>
            <a:off x="3123526" y="4054110"/>
            <a:ext cx="530028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E433D536-5F5A-9881-DB6E-914DA95D65C0}"/>
              </a:ext>
            </a:extLst>
          </p:cNvPr>
          <p:cNvSpPr>
            <a:spLocks noGrp="1"/>
          </p:cNvSpPr>
          <p:nvPr>
            <p:ph type="title"/>
          </p:nvPr>
        </p:nvSpPr>
        <p:spPr/>
        <p:txBody>
          <a:bodyPr/>
          <a:lstStyle/>
          <a:p>
            <a:r>
              <a:rPr lang="en-US" dirty="0"/>
              <a:t>Chaining</a:t>
            </a:r>
          </a:p>
        </p:txBody>
      </p:sp>
      <p:sp>
        <p:nvSpPr>
          <p:cNvPr id="3" name="Content Placeholder 2">
            <a:extLst>
              <a:ext uri="{FF2B5EF4-FFF2-40B4-BE49-F238E27FC236}">
                <a16:creationId xmlns:a16="http://schemas.microsoft.com/office/drawing/2014/main" id="{0A4E9687-CAC8-5E2C-8716-851AC4582286}"/>
              </a:ext>
            </a:extLst>
          </p:cNvPr>
          <p:cNvSpPr>
            <a:spLocks noGrp="1"/>
          </p:cNvSpPr>
          <p:nvPr>
            <p:ph idx="1"/>
          </p:nvPr>
        </p:nvSpPr>
        <p:spPr/>
        <p:txBody>
          <a:bodyPr/>
          <a:lstStyle/>
          <a:p>
            <a:r>
              <a:rPr lang="en-US" dirty="0"/>
              <a:t>Based on a given query, chaining means triggering a </a:t>
            </a:r>
            <a:r>
              <a:rPr lang="en-US" b="1" dirty="0"/>
              <a:t>pipeline</a:t>
            </a:r>
            <a:r>
              <a:rPr lang="en-US" dirty="0"/>
              <a:t>, calling agents and tools</a:t>
            </a:r>
            <a:endParaRPr lang="en-US" b="1" dirty="0"/>
          </a:p>
        </p:txBody>
      </p:sp>
      <p:sp>
        <p:nvSpPr>
          <p:cNvPr id="14" name="Rectangle: Rounded Corners 13">
            <a:extLst>
              <a:ext uri="{FF2B5EF4-FFF2-40B4-BE49-F238E27FC236}">
                <a16:creationId xmlns:a16="http://schemas.microsoft.com/office/drawing/2014/main" id="{E40CF61B-9311-D479-9A78-D3AEB7F25EDC}"/>
              </a:ext>
            </a:extLst>
          </p:cNvPr>
          <p:cNvSpPr/>
          <p:nvPr/>
        </p:nvSpPr>
        <p:spPr>
          <a:xfrm>
            <a:off x="3810000" y="3348446"/>
            <a:ext cx="3962400" cy="1752600"/>
          </a:xfrm>
          <a:prstGeom prst="roundRect">
            <a:avLst/>
          </a:prstGeom>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latin typeface="Arial" pitchFamily="34" charset="0"/>
              <a:cs typeface="Arial" pitchFamily="34" charset="0"/>
            </a:endParaRPr>
          </a:p>
        </p:txBody>
      </p:sp>
      <p:grpSp>
        <p:nvGrpSpPr>
          <p:cNvPr id="15" name="Group 14">
            <a:extLst>
              <a:ext uri="{FF2B5EF4-FFF2-40B4-BE49-F238E27FC236}">
                <a16:creationId xmlns:a16="http://schemas.microsoft.com/office/drawing/2014/main" id="{94EE5AAE-AACC-811D-CE4C-197B6DD59A1D}"/>
              </a:ext>
            </a:extLst>
          </p:cNvPr>
          <p:cNvGrpSpPr/>
          <p:nvPr/>
        </p:nvGrpSpPr>
        <p:grpSpPr>
          <a:xfrm>
            <a:off x="3962400" y="3505200"/>
            <a:ext cx="1752600" cy="990600"/>
            <a:chOff x="3962400" y="3505200"/>
            <a:chExt cx="1752600" cy="990600"/>
          </a:xfrm>
        </p:grpSpPr>
        <p:sp>
          <p:nvSpPr>
            <p:cNvPr id="10" name="Rectangle: Rounded Corners 9">
              <a:extLst>
                <a:ext uri="{FF2B5EF4-FFF2-40B4-BE49-F238E27FC236}">
                  <a16:creationId xmlns:a16="http://schemas.microsoft.com/office/drawing/2014/main" id="{B53BFA6B-C9C2-71E3-5F06-1266D0F5F0B2}"/>
                </a:ext>
              </a:extLst>
            </p:cNvPr>
            <p:cNvSpPr/>
            <p:nvPr/>
          </p:nvSpPr>
          <p:spPr>
            <a:xfrm>
              <a:off x="3962400" y="3505200"/>
              <a:ext cx="1752600" cy="990600"/>
            </a:xfrm>
            <a:prstGeom prst="round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err="1">
                  <a:latin typeface="Arial" pitchFamily="34" charset="0"/>
                  <a:cs typeface="Arial" pitchFamily="34" charset="0"/>
                </a:rPr>
                <a:t>OpenAI</a:t>
              </a:r>
              <a:endParaRPr lang="en-US" b="1" dirty="0">
                <a:latin typeface="Arial" pitchFamily="34" charset="0"/>
                <a:cs typeface="Arial" pitchFamily="34" charset="0"/>
              </a:endParaRPr>
            </a:p>
          </p:txBody>
        </p:sp>
        <p:pic>
          <p:nvPicPr>
            <p:cNvPr id="11" name="Picture 10">
              <a:extLst>
                <a:ext uri="{FF2B5EF4-FFF2-40B4-BE49-F238E27FC236}">
                  <a16:creationId xmlns:a16="http://schemas.microsoft.com/office/drawing/2014/main" id="{C87DCAAE-1166-D383-4060-0A5E8A20C4FC}"/>
                </a:ext>
              </a:extLst>
            </p:cNvPr>
            <p:cNvPicPr>
              <a:picLocks noChangeAspect="1"/>
            </p:cNvPicPr>
            <p:nvPr/>
          </p:nvPicPr>
          <p:blipFill>
            <a:blip r:embed="rId2"/>
            <a:stretch>
              <a:fillRect/>
            </a:stretch>
          </p:blipFill>
          <p:spPr>
            <a:xfrm>
              <a:off x="4552950" y="3605528"/>
              <a:ext cx="532384" cy="541356"/>
            </a:xfrm>
            <a:prstGeom prst="rect">
              <a:avLst/>
            </a:prstGeom>
          </p:spPr>
        </p:pic>
      </p:grpSp>
      <p:sp>
        <p:nvSpPr>
          <p:cNvPr id="18" name="TextBox 17">
            <a:extLst>
              <a:ext uri="{FF2B5EF4-FFF2-40B4-BE49-F238E27FC236}">
                <a16:creationId xmlns:a16="http://schemas.microsoft.com/office/drawing/2014/main" id="{72D3DE8C-6938-EB9E-10E3-94983D44299F}"/>
              </a:ext>
            </a:extLst>
          </p:cNvPr>
          <p:cNvSpPr txBox="1"/>
          <p:nvPr/>
        </p:nvSpPr>
        <p:spPr>
          <a:xfrm>
            <a:off x="3962400" y="4554918"/>
            <a:ext cx="1752600" cy="369332"/>
          </a:xfrm>
          <a:prstGeom prst="rect">
            <a:avLst/>
          </a:prstGeom>
          <a:noFill/>
        </p:spPr>
        <p:txBody>
          <a:bodyPr wrap="square">
            <a:spAutoFit/>
          </a:bodyPr>
          <a:lstStyle/>
          <a:p>
            <a:pPr algn="ctr"/>
            <a:r>
              <a:rPr lang="en-US" dirty="0"/>
              <a:t>Agent</a:t>
            </a:r>
          </a:p>
        </p:txBody>
      </p:sp>
      <p:sp>
        <p:nvSpPr>
          <p:cNvPr id="20" name="TextBox 19">
            <a:extLst>
              <a:ext uri="{FF2B5EF4-FFF2-40B4-BE49-F238E27FC236}">
                <a16:creationId xmlns:a16="http://schemas.microsoft.com/office/drawing/2014/main" id="{8D31C7E1-BCE1-2727-398D-3F92F401DE78}"/>
              </a:ext>
            </a:extLst>
          </p:cNvPr>
          <p:cNvSpPr txBox="1"/>
          <p:nvPr/>
        </p:nvSpPr>
        <p:spPr>
          <a:xfrm>
            <a:off x="6092249" y="4554235"/>
            <a:ext cx="1392961" cy="369332"/>
          </a:xfrm>
          <a:prstGeom prst="rect">
            <a:avLst/>
          </a:prstGeom>
          <a:noFill/>
        </p:spPr>
        <p:txBody>
          <a:bodyPr wrap="square">
            <a:spAutoFit/>
          </a:bodyPr>
          <a:lstStyle/>
          <a:p>
            <a:pPr algn="ctr"/>
            <a:r>
              <a:rPr lang="en-US" dirty="0"/>
              <a:t>Tool</a:t>
            </a:r>
          </a:p>
        </p:txBody>
      </p:sp>
      <p:pic>
        <p:nvPicPr>
          <p:cNvPr id="5" name="Graphic 4" descr="Help outline">
            <a:extLst>
              <a:ext uri="{FF2B5EF4-FFF2-40B4-BE49-F238E27FC236}">
                <a16:creationId xmlns:a16="http://schemas.microsoft.com/office/drawing/2014/main" id="{BC8B02A5-1830-2DB8-A5AF-7D6E3E8DBB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4798" y="3348446"/>
            <a:ext cx="1259577" cy="1259577"/>
          </a:xfrm>
          <a:prstGeom prst="rect">
            <a:avLst/>
          </a:prstGeom>
        </p:spPr>
      </p:pic>
      <p:sp>
        <p:nvSpPr>
          <p:cNvPr id="6" name="TextBox 5">
            <a:extLst>
              <a:ext uri="{FF2B5EF4-FFF2-40B4-BE49-F238E27FC236}">
                <a16:creationId xmlns:a16="http://schemas.microsoft.com/office/drawing/2014/main" id="{A8A4ED78-5B26-D7CF-759E-AEC8B3F40F65}"/>
              </a:ext>
            </a:extLst>
          </p:cNvPr>
          <p:cNvSpPr txBox="1"/>
          <p:nvPr/>
        </p:nvSpPr>
        <p:spPr>
          <a:xfrm>
            <a:off x="1538286" y="4485097"/>
            <a:ext cx="1752600" cy="369332"/>
          </a:xfrm>
          <a:prstGeom prst="rect">
            <a:avLst/>
          </a:prstGeom>
          <a:noFill/>
        </p:spPr>
        <p:txBody>
          <a:bodyPr wrap="square">
            <a:spAutoFit/>
          </a:bodyPr>
          <a:lstStyle/>
          <a:p>
            <a:pPr algn="ctr"/>
            <a:r>
              <a:rPr lang="en-US" dirty="0"/>
              <a:t>Query</a:t>
            </a:r>
          </a:p>
        </p:txBody>
      </p:sp>
      <p:sp>
        <p:nvSpPr>
          <p:cNvPr id="9" name="TextBox 8">
            <a:extLst>
              <a:ext uri="{FF2B5EF4-FFF2-40B4-BE49-F238E27FC236}">
                <a16:creationId xmlns:a16="http://schemas.microsoft.com/office/drawing/2014/main" id="{B38BAC2D-7F7F-BC0B-94FE-935CA42C779B}"/>
              </a:ext>
            </a:extLst>
          </p:cNvPr>
          <p:cNvSpPr txBox="1"/>
          <p:nvPr/>
        </p:nvSpPr>
        <p:spPr>
          <a:xfrm>
            <a:off x="8132039" y="4454715"/>
            <a:ext cx="1752600" cy="369332"/>
          </a:xfrm>
          <a:prstGeom prst="rect">
            <a:avLst/>
          </a:prstGeom>
          <a:noFill/>
        </p:spPr>
        <p:txBody>
          <a:bodyPr wrap="square">
            <a:spAutoFit/>
          </a:bodyPr>
          <a:lstStyle/>
          <a:p>
            <a:pPr algn="ctr"/>
            <a:r>
              <a:rPr lang="en-US" dirty="0"/>
              <a:t>Answer</a:t>
            </a:r>
          </a:p>
        </p:txBody>
      </p:sp>
      <p:pic>
        <p:nvPicPr>
          <p:cNvPr id="19" name="Graphic 18" descr="Comment Important outline">
            <a:extLst>
              <a:ext uri="{FF2B5EF4-FFF2-40B4-BE49-F238E27FC236}">
                <a16:creationId xmlns:a16="http://schemas.microsoft.com/office/drawing/2014/main" id="{86671525-872F-4907-8A06-DC3137922B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6496" y="3490359"/>
            <a:ext cx="1151708" cy="1151708"/>
          </a:xfrm>
          <a:prstGeom prst="rect">
            <a:avLst/>
          </a:prstGeom>
        </p:spPr>
      </p:pic>
      <p:sp>
        <p:nvSpPr>
          <p:cNvPr id="23" name="Rectangle: Rounded Corners 22">
            <a:extLst>
              <a:ext uri="{FF2B5EF4-FFF2-40B4-BE49-F238E27FC236}">
                <a16:creationId xmlns:a16="http://schemas.microsoft.com/office/drawing/2014/main" id="{168AD879-A45C-BB55-41D1-5244D53DC07C}"/>
              </a:ext>
            </a:extLst>
          </p:cNvPr>
          <p:cNvSpPr/>
          <p:nvPr/>
        </p:nvSpPr>
        <p:spPr>
          <a:xfrm>
            <a:off x="5900737" y="3509772"/>
            <a:ext cx="1752600" cy="9906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b="1" dirty="0">
                <a:latin typeface="Arial" pitchFamily="34" charset="0"/>
                <a:cs typeface="Arial" pitchFamily="34" charset="0"/>
              </a:rPr>
            </a:br>
            <a:br>
              <a:rPr lang="en-US" b="1" dirty="0">
                <a:latin typeface="Arial" pitchFamily="34" charset="0"/>
                <a:cs typeface="Arial" pitchFamily="34" charset="0"/>
              </a:rPr>
            </a:br>
            <a:r>
              <a:rPr lang="en-US" b="1" dirty="0">
                <a:latin typeface="Arial" pitchFamily="34" charset="0"/>
                <a:cs typeface="Arial" pitchFamily="34" charset="0"/>
              </a:rPr>
              <a:t>Search</a:t>
            </a:r>
          </a:p>
        </p:txBody>
      </p:sp>
      <p:pic>
        <p:nvPicPr>
          <p:cNvPr id="24" name="Picture 2">
            <a:extLst>
              <a:ext uri="{FF2B5EF4-FFF2-40B4-BE49-F238E27FC236}">
                <a16:creationId xmlns:a16="http://schemas.microsoft.com/office/drawing/2014/main" id="{ECD1C227-C053-D33D-46AA-C7A82EA7134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357" b="89286" l="8929" r="89286">
                        <a14:foregroundMark x1="32143" y1="80357" x2="32143" y2="80357"/>
                        <a14:foregroundMark x1="39286" y1="87500" x2="39286" y2="87500"/>
                        <a14:foregroundMark x1="71429" y1="80357" x2="71429" y2="80357"/>
                        <a14:foregroundMark x1="82143" y1="55357" x2="82143" y2="55357"/>
                        <a14:foregroundMark x1="50000" y1="5357" x2="50000" y2="5357"/>
                        <a14:foregroundMark x1="12500" y1="50000" x2="12500" y2="50000"/>
                        <a14:backgroundMark x1="51786" y1="0" x2="51786" y2="0"/>
                      </a14:backgroundRemoval>
                    </a14:imgEffect>
                  </a14:imgLayer>
                </a14:imgProps>
              </a:ext>
              <a:ext uri="{28A0092B-C50C-407E-A947-70E740481C1C}">
                <a14:useLocalDpi xmlns:a14="http://schemas.microsoft.com/office/drawing/2010/main" val="0"/>
              </a:ext>
            </a:extLst>
          </a:blip>
          <a:srcRect/>
          <a:stretch>
            <a:fillRect/>
          </a:stretch>
        </p:blipFill>
        <p:spPr bwMode="auto">
          <a:xfrm>
            <a:off x="6510337" y="3566922"/>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842541F-3A5C-35C0-AF60-91720409E1DC}"/>
              </a:ext>
            </a:extLst>
          </p:cNvPr>
          <p:cNvSpPr>
            <a:spLocks noGrp="1"/>
          </p:cNvSpPr>
          <p:nvPr>
            <p:ph type="ftr" sz="quarter" idx="11"/>
          </p:nvPr>
        </p:nvSpPr>
        <p:spPr/>
        <p:txBody>
          <a:bodyPr/>
          <a:lstStyle/>
          <a:p>
            <a:r>
              <a:rPr lang="en-US"/>
              <a:t>Knowledge</a:t>
            </a:r>
            <a:endParaRPr lang="en-US" dirty="0"/>
          </a:p>
        </p:txBody>
      </p:sp>
      <p:sp>
        <p:nvSpPr>
          <p:cNvPr id="7" name="Slide Number Placeholder 6">
            <a:extLst>
              <a:ext uri="{FF2B5EF4-FFF2-40B4-BE49-F238E27FC236}">
                <a16:creationId xmlns:a16="http://schemas.microsoft.com/office/drawing/2014/main" id="{6423DD3A-58A8-AD24-9E7F-2C3913401318}"/>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248856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20" grpId="0"/>
      <p:bldP spid="6" grpId="0"/>
      <p:bldP spid="9" grpId="0"/>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3815-2337-966B-A75A-A66273F2B619}"/>
              </a:ext>
            </a:extLst>
          </p:cNvPr>
          <p:cNvSpPr>
            <a:spLocks noGrp="1"/>
          </p:cNvSpPr>
          <p:nvPr>
            <p:ph type="title"/>
          </p:nvPr>
        </p:nvSpPr>
        <p:spPr/>
        <p:txBody>
          <a:bodyPr/>
          <a:lstStyle/>
          <a:p>
            <a:r>
              <a:rPr lang="fr-FR" err="1"/>
              <a:t>Develop</a:t>
            </a:r>
            <a:r>
              <a:rPr lang="fr-FR"/>
              <a:t> LLM-</a:t>
            </a:r>
            <a:r>
              <a:rPr lang="fr-FR" err="1"/>
              <a:t>based</a:t>
            </a:r>
            <a:r>
              <a:rPr lang="fr-FR"/>
              <a:t> apps</a:t>
            </a:r>
            <a:br>
              <a:rPr lang="fr-FR"/>
            </a:br>
            <a:r>
              <a:rPr lang="fr-FR" err="1">
                <a:solidFill>
                  <a:schemeClr val="accent1"/>
                </a:solidFill>
              </a:rPr>
              <a:t>Connect</a:t>
            </a:r>
            <a:r>
              <a:rPr lang="fr-FR">
                <a:solidFill>
                  <a:schemeClr val="accent1"/>
                </a:solidFill>
              </a:rPr>
              <a:t> to Local data</a:t>
            </a:r>
            <a:endParaRPr lang="en-US">
              <a:solidFill>
                <a:schemeClr val="accent1"/>
              </a:solidFill>
            </a:endParaRPr>
          </a:p>
        </p:txBody>
      </p:sp>
      <p:pic>
        <p:nvPicPr>
          <p:cNvPr id="16" name="Content Placeholder 4" descr="Ui Ux outline">
            <a:extLst>
              <a:ext uri="{FF2B5EF4-FFF2-40B4-BE49-F238E27FC236}">
                <a16:creationId xmlns:a16="http://schemas.microsoft.com/office/drawing/2014/main" id="{AAE87079-B096-19C0-0391-B83DDA45D43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3564" y="3225171"/>
            <a:ext cx="1654836" cy="1654836"/>
          </a:xfrm>
        </p:spPr>
      </p:pic>
      <p:pic>
        <p:nvPicPr>
          <p:cNvPr id="11" name="Graphic 10" descr="Badge 1 outline">
            <a:extLst>
              <a:ext uri="{FF2B5EF4-FFF2-40B4-BE49-F238E27FC236}">
                <a16:creationId xmlns:a16="http://schemas.microsoft.com/office/drawing/2014/main" id="{E7EE18F0-4A55-2A4F-6086-44DFC9EA11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74725" y="2225165"/>
            <a:ext cx="914400" cy="914400"/>
          </a:xfrm>
          <a:prstGeom prst="rect">
            <a:avLst/>
          </a:prstGeom>
        </p:spPr>
      </p:pic>
      <p:pic>
        <p:nvPicPr>
          <p:cNvPr id="13" name="Graphic 12" descr="Badge outline">
            <a:extLst>
              <a:ext uri="{FF2B5EF4-FFF2-40B4-BE49-F238E27FC236}">
                <a16:creationId xmlns:a16="http://schemas.microsoft.com/office/drawing/2014/main" id="{B38C4401-BAE1-CEED-A23C-17D29987C1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725" y="3360482"/>
            <a:ext cx="914400" cy="914400"/>
          </a:xfrm>
          <a:prstGeom prst="rect">
            <a:avLst/>
          </a:prstGeom>
        </p:spPr>
      </p:pic>
      <p:pic>
        <p:nvPicPr>
          <p:cNvPr id="15" name="Graphic 14" descr="Badge 3 outline">
            <a:extLst>
              <a:ext uri="{FF2B5EF4-FFF2-40B4-BE49-F238E27FC236}">
                <a16:creationId xmlns:a16="http://schemas.microsoft.com/office/drawing/2014/main" id="{3737931F-9275-E2C3-42A6-E4732A03B5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4725" y="4495800"/>
            <a:ext cx="914400" cy="914400"/>
          </a:xfrm>
          <a:prstGeom prst="rect">
            <a:avLst/>
          </a:prstGeom>
        </p:spPr>
      </p:pic>
      <p:sp>
        <p:nvSpPr>
          <p:cNvPr id="25" name="TextBox 24">
            <a:extLst>
              <a:ext uri="{FF2B5EF4-FFF2-40B4-BE49-F238E27FC236}">
                <a16:creationId xmlns:a16="http://schemas.microsoft.com/office/drawing/2014/main" id="{ABFBA614-8068-2B99-2BB6-68241382DDD4}"/>
              </a:ext>
            </a:extLst>
          </p:cNvPr>
          <p:cNvSpPr txBox="1"/>
          <p:nvPr/>
        </p:nvSpPr>
        <p:spPr>
          <a:xfrm>
            <a:off x="8089124" y="2451532"/>
            <a:ext cx="3812979"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pitchFamily="34" charset="0"/>
                <a:ea typeface="+mn-ea"/>
                <a:cs typeface="Arial" pitchFamily="34" charset="0"/>
              </a:rPr>
              <a:t>Skills</a:t>
            </a:r>
            <a:endParaRPr lang="en-US"/>
          </a:p>
        </p:txBody>
      </p:sp>
      <p:sp>
        <p:nvSpPr>
          <p:cNvPr id="26" name="TextBox 25">
            <a:extLst>
              <a:ext uri="{FF2B5EF4-FFF2-40B4-BE49-F238E27FC236}">
                <a16:creationId xmlns:a16="http://schemas.microsoft.com/office/drawing/2014/main" id="{B9610FED-7A74-2223-6882-50DBAF9DC91A}"/>
              </a:ext>
            </a:extLst>
          </p:cNvPr>
          <p:cNvSpPr txBox="1"/>
          <p:nvPr/>
        </p:nvSpPr>
        <p:spPr>
          <a:xfrm>
            <a:off x="8089123" y="3586849"/>
            <a:ext cx="3812979"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pitchFamily="34" charset="0"/>
                <a:ea typeface="+mn-ea"/>
                <a:cs typeface="Arial" pitchFamily="34" charset="0"/>
              </a:rPr>
              <a:t>Memory</a:t>
            </a:r>
            <a:endParaRPr lang="en-US"/>
          </a:p>
        </p:txBody>
      </p:sp>
      <p:sp>
        <p:nvSpPr>
          <p:cNvPr id="27" name="TextBox 26">
            <a:extLst>
              <a:ext uri="{FF2B5EF4-FFF2-40B4-BE49-F238E27FC236}">
                <a16:creationId xmlns:a16="http://schemas.microsoft.com/office/drawing/2014/main" id="{012A3353-9324-ED58-EE93-07FC02B56B21}"/>
              </a:ext>
            </a:extLst>
          </p:cNvPr>
          <p:cNvSpPr txBox="1"/>
          <p:nvPr/>
        </p:nvSpPr>
        <p:spPr>
          <a:xfrm>
            <a:off x="8089123" y="4705233"/>
            <a:ext cx="3812979"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pitchFamily="34" charset="0"/>
                <a:ea typeface="+mn-ea"/>
                <a:cs typeface="Arial" pitchFamily="34" charset="0"/>
              </a:rPr>
              <a:t>Connectors</a:t>
            </a:r>
            <a:endParaRPr lang="en-US"/>
          </a:p>
        </p:txBody>
      </p:sp>
      <p:pic>
        <p:nvPicPr>
          <p:cNvPr id="31" name="Content Placeholder 7" descr="Database outline">
            <a:extLst>
              <a:ext uri="{FF2B5EF4-FFF2-40B4-BE49-F238E27FC236}">
                <a16:creationId xmlns:a16="http://schemas.microsoft.com/office/drawing/2014/main" id="{4F8BE9FE-49AF-AEFD-74FF-FE13511281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96916" y="3360482"/>
            <a:ext cx="914400" cy="914400"/>
          </a:xfrm>
          <a:prstGeom prst="rect">
            <a:avLst/>
          </a:prstGeom>
        </p:spPr>
      </p:pic>
      <p:sp>
        <p:nvSpPr>
          <p:cNvPr id="18" name="Rectangle: Rounded Corners 17">
            <a:extLst>
              <a:ext uri="{FF2B5EF4-FFF2-40B4-BE49-F238E27FC236}">
                <a16:creationId xmlns:a16="http://schemas.microsoft.com/office/drawing/2014/main" id="{2A1B7D92-B5D1-2826-B098-A2ECE3FF8995}"/>
              </a:ext>
            </a:extLst>
          </p:cNvPr>
          <p:cNvSpPr/>
          <p:nvPr/>
        </p:nvSpPr>
        <p:spPr>
          <a:xfrm>
            <a:off x="1155902" y="3543611"/>
            <a:ext cx="2209800" cy="594235"/>
          </a:xfrm>
          <a:prstGeom prst="roundRect">
            <a:avLst/>
          </a:prstGeom>
          <a:solidFill>
            <a:srgbClr val="E3E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solidFill>
                  <a:schemeClr val="tx1"/>
                </a:solidFill>
                <a:latin typeface="Arial" pitchFamily="34" charset="0"/>
                <a:cs typeface="Arial" pitchFamily="34" charset="0"/>
              </a:rPr>
              <a:t>How </a:t>
            </a:r>
            <a:r>
              <a:rPr lang="fr-FR" err="1">
                <a:solidFill>
                  <a:schemeClr val="tx1"/>
                </a:solidFill>
                <a:latin typeface="Arial" pitchFamily="34" charset="0"/>
                <a:cs typeface="Arial" pitchFamily="34" charset="0"/>
              </a:rPr>
              <a:t>many</a:t>
            </a:r>
            <a:r>
              <a:rPr lang="fr-FR">
                <a:solidFill>
                  <a:schemeClr val="tx1"/>
                </a:solidFill>
                <a:latin typeface="Arial" pitchFamily="34" charset="0"/>
                <a:cs typeface="Arial" pitchFamily="34" charset="0"/>
              </a:rPr>
              <a:t> </a:t>
            </a:r>
            <a:r>
              <a:rPr lang="fr-FR" err="1">
                <a:solidFill>
                  <a:schemeClr val="tx1"/>
                </a:solidFill>
                <a:latin typeface="Arial" pitchFamily="34" charset="0"/>
                <a:cs typeface="Arial" pitchFamily="34" charset="0"/>
              </a:rPr>
              <a:t>rows</a:t>
            </a:r>
            <a:r>
              <a:rPr lang="fr-FR">
                <a:solidFill>
                  <a:schemeClr val="tx1"/>
                </a:solidFill>
                <a:latin typeface="Arial" pitchFamily="34" charset="0"/>
                <a:cs typeface="Arial" pitchFamily="34" charset="0"/>
              </a:rPr>
              <a:t>?</a:t>
            </a:r>
            <a:endParaRPr lang="en-US">
              <a:solidFill>
                <a:schemeClr val="tx1"/>
              </a:solidFill>
              <a:latin typeface="Arial" pitchFamily="34" charset="0"/>
              <a:cs typeface="Arial" pitchFamily="34" charset="0"/>
            </a:endParaRPr>
          </a:p>
        </p:txBody>
      </p:sp>
      <p:sp>
        <p:nvSpPr>
          <p:cNvPr id="20" name="Rectangle: Rounded Corners 19">
            <a:extLst>
              <a:ext uri="{FF2B5EF4-FFF2-40B4-BE49-F238E27FC236}">
                <a16:creationId xmlns:a16="http://schemas.microsoft.com/office/drawing/2014/main" id="{CB328610-42D2-D196-FAF6-19F8DAAC0EA8}"/>
              </a:ext>
            </a:extLst>
          </p:cNvPr>
          <p:cNvSpPr/>
          <p:nvPr/>
        </p:nvSpPr>
        <p:spPr>
          <a:xfrm>
            <a:off x="1151949" y="4292951"/>
            <a:ext cx="2209800" cy="594235"/>
          </a:xfrm>
          <a:prstGeom prst="roundRect">
            <a:avLst/>
          </a:prstGeom>
          <a:solidFill>
            <a:srgbClr val="E3E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solidFill>
                  <a:schemeClr val="tx1"/>
                </a:solidFill>
                <a:latin typeface="Arial" pitchFamily="34" charset="0"/>
                <a:cs typeface="Arial" pitchFamily="34" charset="0"/>
              </a:rPr>
              <a:t>Plot the data</a:t>
            </a:r>
            <a:endParaRPr lang="en-US">
              <a:solidFill>
                <a:schemeClr val="tx1"/>
              </a:solidFill>
              <a:latin typeface="Arial" pitchFamily="34" charset="0"/>
              <a:cs typeface="Arial" pitchFamily="34" charset="0"/>
            </a:endParaRPr>
          </a:p>
        </p:txBody>
      </p:sp>
      <p:sp>
        <p:nvSpPr>
          <p:cNvPr id="22" name="Rectangle: Rounded Corners 21">
            <a:extLst>
              <a:ext uri="{FF2B5EF4-FFF2-40B4-BE49-F238E27FC236}">
                <a16:creationId xmlns:a16="http://schemas.microsoft.com/office/drawing/2014/main" id="{0229BAAE-0FFB-B9B9-A3C6-DF8E2C05504C}"/>
              </a:ext>
            </a:extLst>
          </p:cNvPr>
          <p:cNvSpPr/>
          <p:nvPr/>
        </p:nvSpPr>
        <p:spPr>
          <a:xfrm>
            <a:off x="1151948" y="2766247"/>
            <a:ext cx="2209800" cy="594235"/>
          </a:xfrm>
          <a:prstGeom prst="roundRect">
            <a:avLst/>
          </a:prstGeom>
          <a:solidFill>
            <a:srgbClr val="E3E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solidFill>
                  <a:schemeClr val="tx1"/>
                </a:solidFill>
                <a:latin typeface="Arial" pitchFamily="34" charset="0"/>
                <a:cs typeface="Arial" pitchFamily="34" charset="0"/>
              </a:rPr>
              <a:t>Use </a:t>
            </a:r>
            <a:r>
              <a:rPr lang="fr-FR" u="sng">
                <a:solidFill>
                  <a:schemeClr val="tx1"/>
                </a:solidFill>
                <a:latin typeface="Arial" pitchFamily="34" charset="0"/>
                <a:cs typeface="Arial" pitchFamily="34" charset="0"/>
              </a:rPr>
              <a:t>data.csv</a:t>
            </a:r>
            <a:endParaRPr lang="en-US">
              <a:solidFill>
                <a:schemeClr val="tx1"/>
              </a:solidFill>
              <a:latin typeface="Arial" pitchFamily="34" charset="0"/>
              <a:cs typeface="Arial" pitchFamily="34" charset="0"/>
            </a:endParaRPr>
          </a:p>
        </p:txBody>
      </p:sp>
      <p:pic>
        <p:nvPicPr>
          <p:cNvPr id="24" name="Picture 2" descr="Open Ai Logo PNG Vectors Free Download">
            <a:extLst>
              <a:ext uri="{FF2B5EF4-FFF2-40B4-BE49-F238E27FC236}">
                <a16:creationId xmlns:a16="http://schemas.microsoft.com/office/drawing/2014/main" id="{6B2D08BE-8338-362D-87F3-BBAE73FCA2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8166" y="2859620"/>
            <a:ext cx="406132" cy="411620"/>
          </a:xfrm>
          <a:prstGeom prst="rect">
            <a:avLst/>
          </a:prstGeom>
          <a:noFill/>
          <a:extLst>
            <a:ext uri="{909E8E84-426E-40DD-AFC4-6F175D3DCCD1}">
              <a14:hiddenFill xmlns:a14="http://schemas.microsoft.com/office/drawing/2010/main">
                <a:solidFill>
                  <a:srgbClr val="FFFFFF"/>
                </a:solidFill>
              </a14:hiddenFill>
            </a:ext>
          </a:extLst>
        </p:spPr>
      </p:pic>
      <p:sp>
        <p:nvSpPr>
          <p:cNvPr id="30" name="Right Brace 29">
            <a:extLst>
              <a:ext uri="{FF2B5EF4-FFF2-40B4-BE49-F238E27FC236}">
                <a16:creationId xmlns:a16="http://schemas.microsoft.com/office/drawing/2014/main" id="{F7AC254F-E155-6F50-3AE4-D427CFDED0CC}"/>
              </a:ext>
            </a:extLst>
          </p:cNvPr>
          <p:cNvSpPr/>
          <p:nvPr/>
        </p:nvSpPr>
        <p:spPr>
          <a:xfrm>
            <a:off x="3993287" y="2924599"/>
            <a:ext cx="314439" cy="1786164"/>
          </a:xfrm>
          <a:prstGeom prst="rightBrac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Graphic 3" descr="Plugged Unplugged outline">
            <a:extLst>
              <a:ext uri="{FF2B5EF4-FFF2-40B4-BE49-F238E27FC236}">
                <a16:creationId xmlns:a16="http://schemas.microsoft.com/office/drawing/2014/main" id="{C61F25DD-FE71-4CB6-125B-EF90229125E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84673" y="4429986"/>
            <a:ext cx="914400" cy="914400"/>
          </a:xfrm>
          <a:prstGeom prst="rect">
            <a:avLst/>
          </a:prstGeom>
        </p:spPr>
      </p:pic>
      <p:pic>
        <p:nvPicPr>
          <p:cNvPr id="6" name="Graphic 5" descr="Wrench outline">
            <a:extLst>
              <a:ext uri="{FF2B5EF4-FFF2-40B4-BE49-F238E27FC236}">
                <a16:creationId xmlns:a16="http://schemas.microsoft.com/office/drawing/2014/main" id="{B08B2D50-D7CD-9DA2-AFE3-DD9781562F9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41724" y="2205993"/>
            <a:ext cx="914400" cy="914400"/>
          </a:xfrm>
          <a:prstGeom prst="rect">
            <a:avLst/>
          </a:prstGeom>
        </p:spPr>
      </p:pic>
      <p:pic>
        <p:nvPicPr>
          <p:cNvPr id="8" name="Graphic 7" descr="Bar chart with solid fill">
            <a:extLst>
              <a:ext uri="{FF2B5EF4-FFF2-40B4-BE49-F238E27FC236}">
                <a16:creationId xmlns:a16="http://schemas.microsoft.com/office/drawing/2014/main" id="{967FC134-0368-9EF5-D91B-2B50101387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690258" y="4297901"/>
            <a:ext cx="582106" cy="582106"/>
          </a:xfrm>
          <a:prstGeom prst="rect">
            <a:avLst/>
          </a:prstGeom>
        </p:spPr>
      </p:pic>
      <p:sp>
        <p:nvSpPr>
          <p:cNvPr id="3" name="Footer Placeholder 2">
            <a:extLst>
              <a:ext uri="{FF2B5EF4-FFF2-40B4-BE49-F238E27FC236}">
                <a16:creationId xmlns:a16="http://schemas.microsoft.com/office/drawing/2014/main" id="{F1C06250-31A8-3040-06B0-2E94B90383D4}"/>
              </a:ext>
            </a:extLst>
          </p:cNvPr>
          <p:cNvSpPr>
            <a:spLocks noGrp="1"/>
          </p:cNvSpPr>
          <p:nvPr>
            <p:ph type="ftr" sz="quarter" idx="11"/>
          </p:nvPr>
        </p:nvSpPr>
        <p:spPr/>
        <p:txBody>
          <a:bodyPr/>
          <a:lstStyle/>
          <a:p>
            <a:r>
              <a:rPr lang="en-US"/>
              <a:t>Knowledge</a:t>
            </a:r>
            <a:endParaRPr lang="en-US" dirty="0"/>
          </a:p>
        </p:txBody>
      </p:sp>
      <p:sp>
        <p:nvSpPr>
          <p:cNvPr id="5" name="Slide Number Placeholder 4">
            <a:extLst>
              <a:ext uri="{FF2B5EF4-FFF2-40B4-BE49-F238E27FC236}">
                <a16:creationId xmlns:a16="http://schemas.microsoft.com/office/drawing/2014/main" id="{0C36D50F-6D7C-0E41-30B3-9348D29C4606}"/>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1767464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7D6A-9B6D-7D90-CAF4-6D065F95F8C8}"/>
              </a:ext>
            </a:extLst>
          </p:cNvPr>
          <p:cNvSpPr>
            <a:spLocks noGrp="1"/>
          </p:cNvSpPr>
          <p:nvPr>
            <p:ph type="title"/>
          </p:nvPr>
        </p:nvSpPr>
        <p:spPr/>
        <p:txBody>
          <a:bodyPr/>
          <a:lstStyle/>
          <a:p>
            <a:r>
              <a:rPr lang="en-US" sz="5400" i="1" dirty="0">
                <a:latin typeface="Calibri" panose="020F0502020204030204" pitchFamily="34" charset="0"/>
                <a:ea typeface="Calibri" panose="020F0502020204030204" pitchFamily="34" charset="0"/>
                <a:cs typeface="Calibri" panose="020F0502020204030204" pitchFamily="34" charset="0"/>
              </a:rPr>
              <a:t>Knowledge</a:t>
            </a:r>
            <a:endParaRPr lang="en-US" dirty="0"/>
          </a:p>
        </p:txBody>
      </p:sp>
      <p:sp>
        <p:nvSpPr>
          <p:cNvPr id="3" name="Content Placeholder 2">
            <a:extLst>
              <a:ext uri="{FF2B5EF4-FFF2-40B4-BE49-F238E27FC236}">
                <a16:creationId xmlns:a16="http://schemas.microsoft.com/office/drawing/2014/main" id="{8342067C-E02E-2333-DFB4-FAD3FC1FE50E}"/>
              </a:ext>
            </a:extLst>
          </p:cNvPr>
          <p:cNvSpPr>
            <a:spLocks noGrp="1"/>
          </p:cNvSpPr>
          <p:nvPr>
            <p:ph sz="quarter" idx="4"/>
          </p:nvPr>
        </p:nvSpPr>
        <p:spPr>
          <a:xfrm>
            <a:off x="1279526" y="1533524"/>
            <a:ext cx="4663440" cy="4822826"/>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Intro: </a:t>
            </a:r>
          </a:p>
          <a:p>
            <a:pPr marL="457200" lvl="1" indent="0">
              <a:buNone/>
            </a:pPr>
            <a:r>
              <a:rPr lang="en-US" b="1" i="1" dirty="0">
                <a:latin typeface="Calibri" panose="020F0502020204030204" pitchFamily="34" charset="0"/>
                <a:ea typeface="Calibri" panose="020F0502020204030204" pitchFamily="34" charset="0"/>
                <a:cs typeface="Times New Roman" panose="02020603050405020304" pitchFamily="18" charset="0"/>
              </a:rPr>
              <a:t>TEDx </a:t>
            </a:r>
            <a:r>
              <a:rPr lang="en-US" b="1" i="1" dirty="0">
                <a:effectLst/>
                <a:latin typeface="Calibri" panose="020F0502020204030204" pitchFamily="34" charset="0"/>
                <a:ea typeface="Calibri" panose="020F0502020204030204" pitchFamily="34" charset="0"/>
                <a:cs typeface="Times New Roman" panose="02020603050405020304" pitchFamily="18" charset="0"/>
              </a:rPr>
              <a:t>DATANAUTS</a:t>
            </a: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None/>
            </a:pPr>
            <a:r>
              <a:rPr lang="en-US" b="1" i="1" dirty="0">
                <a:effectLst/>
                <a:latin typeface="Calibri" panose="020F0502020204030204" pitchFamily="34" charset="0"/>
                <a:ea typeface="Calibri" panose="020F0502020204030204" pitchFamily="34" charset="0"/>
                <a:cs typeface="Times New Roman" panose="02020603050405020304" pitchFamily="18" charset="0"/>
              </a:rPr>
              <a:t>May 29</a:t>
            </a:r>
            <a:r>
              <a:rPr lang="en-US" b="1" i="1"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b="1" i="1" dirty="0">
                <a:effectLst/>
                <a:latin typeface="Calibri" panose="020F0502020204030204" pitchFamily="34" charset="0"/>
                <a:ea typeface="Calibri" panose="020F0502020204030204" pitchFamily="34" charset="0"/>
                <a:cs typeface="Times New Roman" panose="02020603050405020304" pitchFamily="18" charset="0"/>
              </a:rPr>
              <a:t>, 2014</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The Offline Bookmarking Gap</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The Processing Workflow</a:t>
            </a:r>
          </a:p>
          <a:p>
            <a:pPr lvl="1"/>
            <a:r>
              <a:rPr lang="en-US" b="1" dirty="0">
                <a:latin typeface="Calibri" panose="020F0502020204030204" pitchFamily="34" charset="0"/>
                <a:ea typeface="Calibri" panose="020F0502020204030204" pitchFamily="34" charset="0"/>
                <a:cs typeface="Times New Roman" panose="02020603050405020304" pitchFamily="18" charset="0"/>
              </a:rPr>
              <a:t>Tag generation</a:t>
            </a:r>
          </a:p>
          <a:p>
            <a:pPr lvl="1"/>
            <a:r>
              <a:rPr lang="en-US" b="1" dirty="0">
                <a:effectLst/>
                <a:latin typeface="Calibri" panose="020F0502020204030204" pitchFamily="34" charset="0"/>
                <a:ea typeface="Calibri" panose="020F0502020204030204" pitchFamily="34" charset="0"/>
                <a:cs typeface="Times New Roman" panose="02020603050405020304" pitchFamily="18" charset="0"/>
              </a:rPr>
              <a:t>Graph drawing</a:t>
            </a:r>
          </a:p>
          <a:p>
            <a:endParaRPr lang="en-US" dirty="0"/>
          </a:p>
        </p:txBody>
      </p:sp>
      <p:sp>
        <p:nvSpPr>
          <p:cNvPr id="13" name="TextBox 12">
            <a:extLst>
              <a:ext uri="{FF2B5EF4-FFF2-40B4-BE49-F238E27FC236}">
                <a16:creationId xmlns:a16="http://schemas.microsoft.com/office/drawing/2014/main" id="{DC798EB6-5A09-F9BE-58BE-2D243D0FDDB0}"/>
              </a:ext>
            </a:extLst>
          </p:cNvPr>
          <p:cNvSpPr txBox="1"/>
          <p:nvPr/>
        </p:nvSpPr>
        <p:spPr>
          <a:xfrm>
            <a:off x="6804060" y="2967335"/>
            <a:ext cx="3475090" cy="923330"/>
          </a:xfrm>
          <a:prstGeom prst="rect">
            <a:avLst/>
          </a:prstGeom>
          <a:noFill/>
        </p:spPr>
        <p:txBody>
          <a:bodyPr wrap="square">
            <a:spAutoFit/>
          </a:bodyPr>
          <a:lstStyle/>
          <a:p>
            <a:r>
              <a:rPr kumimoji="0" lang="en-US" sz="5400" b="1" i="1" u="none" strike="noStrike" kern="1200" cap="none" spc="0" normalizeH="0" baseline="0" noProof="0" dirty="0">
                <a:ln>
                  <a:noFill/>
                </a:ln>
                <a:solidFill>
                  <a:schemeClr val="accent1"/>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i="1" dirty="0">
              <a:solidFill>
                <a:schemeClr val="accent1"/>
              </a:solidFill>
            </a:endParaRPr>
          </a:p>
        </p:txBody>
      </p:sp>
      <p:pic>
        <p:nvPicPr>
          <p:cNvPr id="14" name="Picture 13">
            <a:extLst>
              <a:ext uri="{FF2B5EF4-FFF2-40B4-BE49-F238E27FC236}">
                <a16:creationId xmlns:a16="http://schemas.microsoft.com/office/drawing/2014/main" id="{20A9DD96-65B6-462D-C3F6-9B61411AE6E0}"/>
              </a:ext>
            </a:extLst>
          </p:cNvPr>
          <p:cNvPicPr>
            <a:picLocks noChangeAspect="1"/>
          </p:cNvPicPr>
          <p:nvPr/>
        </p:nvPicPr>
        <p:blipFill>
          <a:blip r:embed="rId2"/>
          <a:stretch>
            <a:fillRect/>
          </a:stretch>
        </p:blipFill>
        <p:spPr>
          <a:xfrm>
            <a:off x="6915572" y="1364401"/>
            <a:ext cx="3182499" cy="1665261"/>
          </a:xfrm>
          <a:prstGeom prst="rect">
            <a:avLst/>
          </a:prstGeom>
        </p:spPr>
      </p:pic>
      <p:sp>
        <p:nvSpPr>
          <p:cNvPr id="4" name="TextBox 3">
            <a:extLst>
              <a:ext uri="{FF2B5EF4-FFF2-40B4-BE49-F238E27FC236}">
                <a16:creationId xmlns:a16="http://schemas.microsoft.com/office/drawing/2014/main" id="{1D594FEE-85ED-6549-D7B5-4EFC58248BC9}"/>
              </a:ext>
            </a:extLst>
          </p:cNvPr>
          <p:cNvSpPr txBox="1"/>
          <p:nvPr/>
        </p:nvSpPr>
        <p:spPr>
          <a:xfrm>
            <a:off x="6864048" y="2910590"/>
            <a:ext cx="3436399" cy="923330"/>
          </a:xfrm>
          <a:prstGeom prst="rect">
            <a:avLst/>
          </a:prstGeom>
          <a:noFill/>
        </p:spPr>
        <p:txBody>
          <a:bodyPr wrap="square">
            <a:spAutoFit/>
          </a:bodyPr>
          <a:lstStyle/>
          <a:p>
            <a:r>
              <a:rPr kumimoji="0" lang="en-US" sz="5400" b="1" i="1" u="none" strike="noStrike" kern="1200" cap="none" spc="0" normalizeH="0" baseline="0" noProof="0" dirty="0">
                <a:ln>
                  <a:noFill/>
                </a:ln>
                <a:solidFill>
                  <a:srgbClr val="1AF08C"/>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i="1" dirty="0">
              <a:solidFill>
                <a:srgbClr val="1AF08C"/>
              </a:solidFill>
            </a:endParaRPr>
          </a:p>
        </p:txBody>
      </p:sp>
      <p:sp>
        <p:nvSpPr>
          <p:cNvPr id="12" name="Footer Placeholder 11">
            <a:extLst>
              <a:ext uri="{FF2B5EF4-FFF2-40B4-BE49-F238E27FC236}">
                <a16:creationId xmlns:a16="http://schemas.microsoft.com/office/drawing/2014/main" id="{0B9AEBB9-A866-F369-556E-B616B5322FA7}"/>
              </a:ext>
            </a:extLst>
          </p:cNvPr>
          <p:cNvSpPr>
            <a:spLocks noGrp="1"/>
          </p:cNvSpPr>
          <p:nvPr>
            <p:ph type="ftr" sz="quarter" idx="11"/>
          </p:nvPr>
        </p:nvSpPr>
        <p:spPr/>
        <p:txBody>
          <a:bodyPr/>
          <a:lstStyle/>
          <a:p>
            <a:r>
              <a:rPr lang="en-US"/>
              <a:t>Knowledge</a:t>
            </a:r>
            <a:endParaRPr lang="en-US" dirty="0"/>
          </a:p>
        </p:txBody>
      </p:sp>
      <p:sp>
        <p:nvSpPr>
          <p:cNvPr id="15" name="Slide Number Placeholder 14">
            <a:extLst>
              <a:ext uri="{FF2B5EF4-FFF2-40B4-BE49-F238E27FC236}">
                <a16:creationId xmlns:a16="http://schemas.microsoft.com/office/drawing/2014/main" id="{59930B84-AC9F-DE2F-2766-59C6053E8FEE}"/>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4110300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6CC01-C68C-D7A5-3643-23C69D13FBC7}"/>
              </a:ext>
            </a:extLst>
          </p:cNvPr>
          <p:cNvSpPr>
            <a:spLocks noGrp="1"/>
          </p:cNvSpPr>
          <p:nvPr>
            <p:ph type="title"/>
          </p:nvPr>
        </p:nvSpPr>
        <p:spPr/>
        <p:txBody>
          <a:bodyPr/>
          <a:lstStyle/>
          <a:p>
            <a:r>
              <a:rPr lang="en-US" dirty="0"/>
              <a:t>Processing Workflow</a:t>
            </a:r>
          </a:p>
        </p:txBody>
      </p:sp>
      <p:sp>
        <p:nvSpPr>
          <p:cNvPr id="4" name="Google Shape;142;p20">
            <a:extLst>
              <a:ext uri="{FF2B5EF4-FFF2-40B4-BE49-F238E27FC236}">
                <a16:creationId xmlns:a16="http://schemas.microsoft.com/office/drawing/2014/main" id="{50E171E5-8C14-703A-1F3D-4B91A954105B}"/>
              </a:ext>
            </a:extLst>
          </p:cNvPr>
          <p:cNvSpPr/>
          <p:nvPr/>
        </p:nvSpPr>
        <p:spPr>
          <a:xfrm>
            <a:off x="2962819" y="3529116"/>
            <a:ext cx="2350582" cy="1142999"/>
          </a:xfrm>
          <a:prstGeom prst="roundRect">
            <a:avLst>
              <a:gd name="adj" fmla="val 10000"/>
            </a:avLst>
          </a:prstGeom>
          <a:ln w="19050">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90000"/>
              </a:lnSpc>
              <a:spcBef>
                <a:spcPts val="0"/>
              </a:spcBef>
              <a:spcAft>
                <a:spcPts val="945"/>
              </a:spcAft>
              <a:buClr>
                <a:srgbClr val="000000"/>
              </a:buClr>
              <a:buSzTx/>
              <a:buFont typeface="Arial"/>
              <a:buNone/>
              <a:tabLst/>
              <a:defRPr/>
            </a:pPr>
            <a:r>
              <a:rPr kumimoji="0" lang="fr-FR" sz="2400" b="0" i="0" u="none" strike="noStrike" kern="0" cap="none" spc="0" normalizeH="0" baseline="0" noProof="0" dirty="0">
                <a:ln>
                  <a:noFill/>
                </a:ln>
                <a:solidFill>
                  <a:srgbClr val="000000"/>
                </a:solidFill>
                <a:effectLst/>
                <a:uLnTx/>
                <a:uFillTx/>
                <a:latin typeface="Calibri"/>
                <a:ea typeface="Calibri"/>
                <a:cs typeface="Calibri"/>
                <a:sym typeface="Calibri"/>
              </a:rPr>
              <a:t>Tag </a:t>
            </a:r>
            <a:br>
              <a:rPr kumimoji="0" lang="fr-FR" sz="2400" b="0"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fr-FR" sz="2400" b="0" i="0" u="none" strike="noStrike" kern="0" cap="none" spc="0" normalizeH="0" baseline="0" noProof="0" dirty="0" err="1">
                <a:ln>
                  <a:noFill/>
                </a:ln>
                <a:solidFill>
                  <a:srgbClr val="000000"/>
                </a:solidFill>
                <a:effectLst/>
                <a:uLnTx/>
                <a:uFillTx/>
                <a:latin typeface="Calibri"/>
                <a:ea typeface="Calibri"/>
                <a:cs typeface="Calibri"/>
                <a:sym typeface="Calibri"/>
              </a:rPr>
              <a:t>generation</a:t>
            </a:r>
            <a:endParaRPr kumimoji="0" lang="fr-FR" sz="2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 name="Google Shape;144;p20">
            <a:extLst>
              <a:ext uri="{FF2B5EF4-FFF2-40B4-BE49-F238E27FC236}">
                <a16:creationId xmlns:a16="http://schemas.microsoft.com/office/drawing/2014/main" id="{7CB824B7-F0A8-A4AA-654F-3C23C2548344}"/>
              </a:ext>
            </a:extLst>
          </p:cNvPr>
          <p:cNvSpPr/>
          <p:nvPr/>
        </p:nvSpPr>
        <p:spPr>
          <a:xfrm>
            <a:off x="5501486" y="3819288"/>
            <a:ext cx="498323" cy="582944"/>
          </a:xfrm>
          <a:prstGeom prst="rightArrow">
            <a:avLst>
              <a:gd name="adj1" fmla="val 60000"/>
              <a:gd name="adj2" fmla="val 50000"/>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6" name="Google Shape;146;p20">
            <a:extLst>
              <a:ext uri="{FF2B5EF4-FFF2-40B4-BE49-F238E27FC236}">
                <a16:creationId xmlns:a16="http://schemas.microsoft.com/office/drawing/2014/main" id="{FC264A59-F649-C4C0-C651-4D7937F3E617}"/>
              </a:ext>
            </a:extLst>
          </p:cNvPr>
          <p:cNvSpPr/>
          <p:nvPr/>
        </p:nvSpPr>
        <p:spPr>
          <a:xfrm>
            <a:off x="6090130" y="3513864"/>
            <a:ext cx="2350582" cy="1142999"/>
          </a:xfrm>
          <a:prstGeom prst="roundRect">
            <a:avLst>
              <a:gd name="adj" fmla="val 10000"/>
            </a:avLst>
          </a:prstGeom>
          <a:ln w="19050">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90000"/>
              </a:lnSpc>
              <a:spcBef>
                <a:spcPts val="0"/>
              </a:spcBef>
              <a:spcAft>
                <a:spcPts val="945"/>
              </a:spcAft>
              <a:buClr>
                <a:srgbClr val="000000"/>
              </a:buClr>
              <a:buSzTx/>
              <a:buFont typeface="Arial"/>
              <a:buNone/>
              <a:tabLst/>
              <a:defRPr/>
            </a:pPr>
            <a:r>
              <a:rPr kumimoji="0" lang="fr-FR" sz="2400" b="0" i="0" u="none" strike="noStrike" kern="0" cap="none" spc="0" normalizeH="0" baseline="0" noProof="0" dirty="0">
                <a:ln>
                  <a:noFill/>
                </a:ln>
                <a:solidFill>
                  <a:srgbClr val="000000"/>
                </a:solidFill>
                <a:effectLst/>
                <a:uLnTx/>
                <a:uFillTx/>
                <a:latin typeface="Calibri"/>
                <a:ea typeface="Calibri"/>
                <a:cs typeface="Calibri"/>
                <a:sym typeface="Calibri"/>
              </a:rPr>
              <a:t>Graph</a:t>
            </a:r>
            <a:br>
              <a:rPr kumimoji="0" lang="fr-FR" sz="2400" b="0"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fr-FR" sz="2400" b="0" i="0" u="none" strike="noStrike" kern="0" cap="none" spc="0" normalizeH="0" baseline="0" noProof="0" dirty="0" err="1">
                <a:ln>
                  <a:noFill/>
                </a:ln>
                <a:solidFill>
                  <a:srgbClr val="000000"/>
                </a:solidFill>
                <a:effectLst/>
                <a:uLnTx/>
                <a:uFillTx/>
                <a:latin typeface="Calibri"/>
                <a:ea typeface="Calibri"/>
                <a:cs typeface="Calibri"/>
                <a:sym typeface="Calibri"/>
              </a:rPr>
              <a:t>drawing</a:t>
            </a:r>
            <a:endParaRPr kumimoji="0" lang="fr-FR" sz="2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 name="Google Shape;153;p20">
            <a:extLst>
              <a:ext uri="{FF2B5EF4-FFF2-40B4-BE49-F238E27FC236}">
                <a16:creationId xmlns:a16="http://schemas.microsoft.com/office/drawing/2014/main" id="{CD937608-DC8B-EBAF-B918-F02CB9380CB3}"/>
              </a:ext>
            </a:extLst>
          </p:cNvPr>
          <p:cNvSpPr/>
          <p:nvPr/>
        </p:nvSpPr>
        <p:spPr>
          <a:xfrm>
            <a:off x="8531033" y="3819288"/>
            <a:ext cx="498323" cy="582944"/>
          </a:xfrm>
          <a:prstGeom prst="rightArrow">
            <a:avLst>
              <a:gd name="adj1" fmla="val 60000"/>
              <a:gd name="adj2" fmla="val 50000"/>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8" name="Google Shape;156;p20">
            <a:extLst>
              <a:ext uri="{FF2B5EF4-FFF2-40B4-BE49-F238E27FC236}">
                <a16:creationId xmlns:a16="http://schemas.microsoft.com/office/drawing/2014/main" id="{6DDB661B-F721-8C8B-2C39-EE181A2B9C16}"/>
              </a:ext>
            </a:extLst>
          </p:cNvPr>
          <p:cNvSpPr/>
          <p:nvPr/>
        </p:nvSpPr>
        <p:spPr>
          <a:xfrm>
            <a:off x="2370456" y="3809144"/>
            <a:ext cx="498323" cy="582944"/>
          </a:xfrm>
          <a:prstGeom prst="rightArrow">
            <a:avLst>
              <a:gd name="adj1" fmla="val 60000"/>
              <a:gd name="adj2" fmla="val 50000"/>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9" name="Graphique 17" descr="Livres avec un remplissage uni">
            <a:extLst>
              <a:ext uri="{FF2B5EF4-FFF2-40B4-BE49-F238E27FC236}">
                <a16:creationId xmlns:a16="http://schemas.microsoft.com/office/drawing/2014/main" id="{8B4990D0-54FA-5039-04E8-24CE49B7CC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5160" y="3643416"/>
            <a:ext cx="914400" cy="914400"/>
          </a:xfrm>
          <a:prstGeom prst="rect">
            <a:avLst/>
          </a:prstGeom>
        </p:spPr>
      </p:pic>
      <p:pic>
        <p:nvPicPr>
          <p:cNvPr id="10" name="Image 24" descr="Une image contenant allumé, sombre, lumière, nuit&#10;&#10;Description générée automatiquement">
            <a:extLst>
              <a:ext uri="{FF2B5EF4-FFF2-40B4-BE49-F238E27FC236}">
                <a16:creationId xmlns:a16="http://schemas.microsoft.com/office/drawing/2014/main" id="{07B10590-FCCE-E59F-1610-27F370AABB8E}"/>
              </a:ext>
            </a:extLst>
          </p:cNvPr>
          <p:cNvPicPr>
            <a:picLocks noChangeAspect="1"/>
          </p:cNvPicPr>
          <p:nvPr/>
        </p:nvPicPr>
        <p:blipFill>
          <a:blip r:embed="rId5"/>
          <a:stretch>
            <a:fillRect/>
          </a:stretch>
        </p:blipFill>
        <p:spPr>
          <a:xfrm>
            <a:off x="8942752" y="2919512"/>
            <a:ext cx="2425107" cy="2331701"/>
          </a:xfrm>
          <a:prstGeom prst="rect">
            <a:avLst/>
          </a:prstGeom>
        </p:spPr>
      </p:pic>
      <p:sp>
        <p:nvSpPr>
          <p:cNvPr id="3" name="Footer Placeholder 2">
            <a:extLst>
              <a:ext uri="{FF2B5EF4-FFF2-40B4-BE49-F238E27FC236}">
                <a16:creationId xmlns:a16="http://schemas.microsoft.com/office/drawing/2014/main" id="{FD373301-7539-7C1E-47EA-39D51CE36A1A}"/>
              </a:ext>
            </a:extLst>
          </p:cNvPr>
          <p:cNvSpPr>
            <a:spLocks noGrp="1"/>
          </p:cNvSpPr>
          <p:nvPr>
            <p:ph type="ftr" sz="quarter" idx="11"/>
          </p:nvPr>
        </p:nvSpPr>
        <p:spPr/>
        <p:txBody>
          <a:bodyPr/>
          <a:lstStyle/>
          <a:p>
            <a:r>
              <a:rPr lang="en-US"/>
              <a:t>Knowledge</a:t>
            </a:r>
            <a:endParaRPr lang="en-US" dirty="0"/>
          </a:p>
        </p:txBody>
      </p:sp>
      <p:sp>
        <p:nvSpPr>
          <p:cNvPr id="11" name="Slide Number Placeholder 10">
            <a:extLst>
              <a:ext uri="{FF2B5EF4-FFF2-40B4-BE49-F238E27FC236}">
                <a16:creationId xmlns:a16="http://schemas.microsoft.com/office/drawing/2014/main" id="{D3F5971E-0E23-63E2-D952-FEA538123F9A}"/>
              </a:ext>
            </a:extLst>
          </p:cNvPr>
          <p:cNvSpPr>
            <a:spLocks noGrp="1"/>
          </p:cNvSpPr>
          <p:nvPr>
            <p:ph type="sldNum" sz="quarter" idx="12"/>
          </p:nvPr>
        </p:nvSpPr>
        <p:spPr/>
        <p:txBody>
          <a:bodyPr/>
          <a:lstStyle/>
          <a:p>
            <a:fld id="{D8DA9DAA-006C-4F4B-980E-E3DF019B24E2}" type="slidenum">
              <a:rPr lang="en-US" smtClean="0"/>
              <a:pPr/>
              <a:t>20</a:t>
            </a:fld>
            <a:endParaRPr lang="en-US" dirty="0"/>
          </a:p>
        </p:txBody>
      </p:sp>
    </p:spTree>
    <p:extLst>
      <p:ext uri="{BB962C8B-B14F-4D97-AF65-F5344CB8AC3E}">
        <p14:creationId xmlns:p14="http://schemas.microsoft.com/office/powerpoint/2010/main" val="409054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Processing</a:t>
            </a:r>
            <a:r>
              <a:rPr lang="fr-FR" dirty="0"/>
              <a:t> Workflow</a:t>
            </a:r>
          </a:p>
        </p:txBody>
      </p:sp>
      <p:graphicFrame>
        <p:nvGraphicFramePr>
          <p:cNvPr id="4" name="Espace réservé du contenu 3"/>
          <p:cNvGraphicFramePr>
            <a:graphicFrameLocks noGrp="1"/>
          </p:cNvGraphicFramePr>
          <p:nvPr>
            <p:ph idx="1"/>
          </p:nvPr>
        </p:nvGraphicFramePr>
        <p:xfrm>
          <a:off x="3238480" y="2143117"/>
          <a:ext cx="5643602" cy="3076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arré corné 7"/>
          <p:cNvSpPr/>
          <p:nvPr/>
        </p:nvSpPr>
        <p:spPr>
          <a:xfrm>
            <a:off x="1738282" y="3011088"/>
            <a:ext cx="642942" cy="835825"/>
          </a:xfrm>
          <a:prstGeom prst="foldedCorner">
            <a:avLst>
              <a:gd name="adj" fmla="val 29004"/>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9" name="Carré corné 8"/>
          <p:cNvSpPr/>
          <p:nvPr/>
        </p:nvSpPr>
        <p:spPr>
          <a:xfrm>
            <a:off x="1890682" y="3163488"/>
            <a:ext cx="642942" cy="835825"/>
          </a:xfrm>
          <a:prstGeom prst="foldedCorner">
            <a:avLst>
              <a:gd name="adj" fmla="val 29004"/>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0" name="Carré corné 9"/>
          <p:cNvSpPr/>
          <p:nvPr/>
        </p:nvSpPr>
        <p:spPr>
          <a:xfrm>
            <a:off x="2043082" y="3315888"/>
            <a:ext cx="642942" cy="835825"/>
          </a:xfrm>
          <a:prstGeom prst="foldedCorner">
            <a:avLst>
              <a:gd name="adj" fmla="val 29004"/>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grpSp>
        <p:nvGrpSpPr>
          <p:cNvPr id="3" name="Groupe 14"/>
          <p:cNvGrpSpPr/>
          <p:nvPr/>
        </p:nvGrpSpPr>
        <p:grpSpPr>
          <a:xfrm>
            <a:off x="8810645" y="3429000"/>
            <a:ext cx="498323" cy="582944"/>
            <a:chOff x="2586742" y="1246939"/>
            <a:chExt cx="498323" cy="582944"/>
          </a:xfrm>
        </p:grpSpPr>
        <p:sp>
          <p:nvSpPr>
            <p:cNvPr id="16" name="Flèche droite 15"/>
            <p:cNvSpPr/>
            <p:nvPr/>
          </p:nvSpPr>
          <p:spPr>
            <a:xfrm>
              <a:off x="2586742" y="1246939"/>
              <a:ext cx="498323" cy="582944"/>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Flèche droite 4"/>
            <p:cNvSpPr/>
            <p:nvPr/>
          </p:nvSpPr>
          <p:spPr>
            <a:xfrm>
              <a:off x="2586742" y="1363528"/>
              <a:ext cx="348826" cy="3497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endParaRPr lang="de-DE" sz="2300"/>
            </a:p>
          </p:txBody>
        </p:sp>
      </p:grpSp>
      <p:grpSp>
        <p:nvGrpSpPr>
          <p:cNvPr id="5" name="Groupe 20"/>
          <p:cNvGrpSpPr/>
          <p:nvPr/>
        </p:nvGrpSpPr>
        <p:grpSpPr>
          <a:xfrm>
            <a:off x="2809853" y="3429000"/>
            <a:ext cx="498323" cy="582944"/>
            <a:chOff x="2586742" y="1246939"/>
            <a:chExt cx="498323" cy="582944"/>
          </a:xfrm>
        </p:grpSpPr>
        <p:sp>
          <p:nvSpPr>
            <p:cNvPr id="22" name="Flèche droite 21"/>
            <p:cNvSpPr/>
            <p:nvPr/>
          </p:nvSpPr>
          <p:spPr>
            <a:xfrm>
              <a:off x="2586742" y="1246939"/>
              <a:ext cx="498323" cy="582944"/>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3" name="Flèche droite 4"/>
            <p:cNvSpPr/>
            <p:nvPr/>
          </p:nvSpPr>
          <p:spPr>
            <a:xfrm>
              <a:off x="2586742" y="1363528"/>
              <a:ext cx="348826" cy="3497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endParaRPr lang="de-DE" sz="2300"/>
            </a:p>
          </p:txBody>
        </p:sp>
      </p:grpSp>
      <p:pic>
        <p:nvPicPr>
          <p:cNvPr id="6" name="Content Placeholder 6">
            <a:extLst>
              <a:ext uri="{FF2B5EF4-FFF2-40B4-BE49-F238E27FC236}">
                <a16:creationId xmlns:a16="http://schemas.microsoft.com/office/drawing/2014/main" id="{24EEE0D8-BFBA-07C4-CB32-73FF4C207959}"/>
              </a:ext>
            </a:extLst>
          </p:cNvPr>
          <p:cNvPicPr>
            <a:picLocks noChangeAspect="1"/>
          </p:cNvPicPr>
          <p:nvPr/>
        </p:nvPicPr>
        <p:blipFill>
          <a:blip r:embed="rId7"/>
          <a:stretch>
            <a:fillRect/>
          </a:stretch>
        </p:blipFill>
        <p:spPr>
          <a:xfrm>
            <a:off x="9308968" y="2259487"/>
            <a:ext cx="2680551" cy="2680551"/>
          </a:xfrm>
          <a:prstGeom prst="rect">
            <a:avLst/>
          </a:prstGeom>
        </p:spPr>
      </p:pic>
      <p:sp>
        <p:nvSpPr>
          <p:cNvPr id="7" name="Footer Placeholder 6">
            <a:extLst>
              <a:ext uri="{FF2B5EF4-FFF2-40B4-BE49-F238E27FC236}">
                <a16:creationId xmlns:a16="http://schemas.microsoft.com/office/drawing/2014/main" id="{46DBD826-5475-ADB1-5D0F-B99A155A94E9}"/>
              </a:ext>
            </a:extLst>
          </p:cNvPr>
          <p:cNvSpPr>
            <a:spLocks noGrp="1"/>
          </p:cNvSpPr>
          <p:nvPr>
            <p:ph type="ftr" sz="quarter" idx="11"/>
          </p:nvPr>
        </p:nvSpPr>
        <p:spPr/>
        <p:txBody>
          <a:bodyPr/>
          <a:lstStyle/>
          <a:p>
            <a:r>
              <a:rPr lang="en-US"/>
              <a:t>Knowledge</a:t>
            </a:r>
            <a:endParaRPr lang="en-US" dirty="0"/>
          </a:p>
        </p:txBody>
      </p:sp>
      <p:sp>
        <p:nvSpPr>
          <p:cNvPr id="11" name="Slide Number Placeholder 10">
            <a:extLst>
              <a:ext uri="{FF2B5EF4-FFF2-40B4-BE49-F238E27FC236}">
                <a16:creationId xmlns:a16="http://schemas.microsoft.com/office/drawing/2014/main" id="{8DCF61E0-8D84-74DB-E2EB-3868604B69EF}"/>
              </a:ext>
            </a:extLst>
          </p:cNvPr>
          <p:cNvSpPr>
            <a:spLocks noGrp="1"/>
          </p:cNvSpPr>
          <p:nvPr>
            <p:ph type="sldNum" sz="quarter" idx="12"/>
          </p:nvPr>
        </p:nvSpPr>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74729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97F9-A06F-B26F-D20A-2F856B1C89F6}"/>
              </a:ext>
            </a:extLst>
          </p:cNvPr>
          <p:cNvSpPr>
            <a:spLocks noGrp="1"/>
          </p:cNvSpPr>
          <p:nvPr>
            <p:ph type="title"/>
          </p:nvPr>
        </p:nvSpPr>
        <p:spPr/>
        <p:txBody>
          <a:bodyPr/>
          <a:lstStyle/>
          <a:p>
            <a:endParaRPr lang="en-US"/>
          </a:p>
        </p:txBody>
      </p:sp>
      <p:pic>
        <p:nvPicPr>
          <p:cNvPr id="11" name="Picture 10" descr="A group of logos on a blue background&#10;&#10;Description automatically generated">
            <a:extLst>
              <a:ext uri="{FF2B5EF4-FFF2-40B4-BE49-F238E27FC236}">
                <a16:creationId xmlns:a16="http://schemas.microsoft.com/office/drawing/2014/main" id="{CF4FB111-F41B-09A9-0B47-23FF6038AB6E}"/>
              </a:ext>
            </a:extLst>
          </p:cNvPr>
          <p:cNvPicPr>
            <a:picLocks noChangeAspect="1"/>
          </p:cNvPicPr>
          <p:nvPr/>
        </p:nvPicPr>
        <p:blipFill>
          <a:blip r:embed="rId2"/>
          <a:srcRect l="5817" r="54"/>
          <a:stretch/>
        </p:blipFill>
        <p:spPr>
          <a:xfrm>
            <a:off x="0" y="0"/>
            <a:ext cx="6455392" cy="6858000"/>
          </a:xfrm>
          <a:prstGeom prst="rect">
            <a:avLst/>
          </a:prstGeom>
        </p:spPr>
      </p:pic>
      <p:sp>
        <p:nvSpPr>
          <p:cNvPr id="3" name="Footer Placeholder 2">
            <a:extLst>
              <a:ext uri="{FF2B5EF4-FFF2-40B4-BE49-F238E27FC236}">
                <a16:creationId xmlns:a16="http://schemas.microsoft.com/office/drawing/2014/main" id="{EF4C6984-369F-EE5F-DFEE-423333BC5A46}"/>
              </a:ext>
            </a:extLst>
          </p:cNvPr>
          <p:cNvSpPr>
            <a:spLocks noGrp="1"/>
          </p:cNvSpPr>
          <p:nvPr>
            <p:ph type="ftr" sz="quarter" idx="11"/>
          </p:nvPr>
        </p:nvSpPr>
        <p:spPr/>
        <p:txBody>
          <a:bodyPr/>
          <a:lstStyle/>
          <a:p>
            <a:r>
              <a:rPr lang="en-US"/>
              <a:t>Knowledge</a:t>
            </a:r>
            <a:endParaRPr lang="en-US" dirty="0"/>
          </a:p>
        </p:txBody>
      </p:sp>
      <p:sp>
        <p:nvSpPr>
          <p:cNvPr id="4" name="Slide Number Placeholder 3">
            <a:extLst>
              <a:ext uri="{FF2B5EF4-FFF2-40B4-BE49-F238E27FC236}">
                <a16:creationId xmlns:a16="http://schemas.microsoft.com/office/drawing/2014/main" id="{14FE6347-53D2-7C22-CFE3-1CF67E68922F}"/>
              </a:ext>
            </a:extLst>
          </p:cNvPr>
          <p:cNvSpPr>
            <a:spLocks noGrp="1"/>
          </p:cNvSpPr>
          <p:nvPr>
            <p:ph type="sldNum" sz="quarter" idx="12"/>
          </p:nvPr>
        </p:nvSpPr>
        <p:spPr/>
        <p:txBody>
          <a:bodyPr/>
          <a:lstStyle/>
          <a:p>
            <a:fld id="{D8DA9DAA-006C-4F4B-980E-E3DF019B24E2}" type="slidenum">
              <a:rPr lang="en-US" smtClean="0"/>
              <a:pPr/>
              <a:t>22</a:t>
            </a:fld>
            <a:endParaRPr lang="en-US" dirty="0"/>
          </a:p>
        </p:txBody>
      </p:sp>
    </p:spTree>
    <p:extLst>
      <p:ext uri="{BB962C8B-B14F-4D97-AF65-F5344CB8AC3E}">
        <p14:creationId xmlns:p14="http://schemas.microsoft.com/office/powerpoint/2010/main" val="202664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B997A6-549E-C463-48D0-B466EABD6DC0}"/>
              </a:ext>
            </a:extLst>
          </p:cNvPr>
          <p:cNvSpPr>
            <a:spLocks noGrp="1"/>
          </p:cNvSpPr>
          <p:nvPr>
            <p:ph type="ctrTitle"/>
          </p:nvPr>
        </p:nvSpPr>
        <p:spPr/>
        <p:txBody>
          <a:bodyPr/>
          <a:lstStyle/>
          <a:p>
            <a:endParaRPr lang="en-US"/>
          </a:p>
        </p:txBody>
      </p:sp>
      <p:sp>
        <p:nvSpPr>
          <p:cNvPr id="9" name="Slide Number Placeholder 8">
            <a:extLst>
              <a:ext uri="{FF2B5EF4-FFF2-40B4-BE49-F238E27FC236}">
                <a16:creationId xmlns:a16="http://schemas.microsoft.com/office/drawing/2014/main" id="{0FCF9C3B-7F1D-ACA2-084D-89252300E3A1}"/>
              </a:ext>
            </a:extLst>
          </p:cNvPr>
          <p:cNvSpPr>
            <a:spLocks noGrp="1"/>
          </p:cNvSpPr>
          <p:nvPr>
            <p:ph type="sldNum" sz="quarter" idx="12"/>
          </p:nvPr>
        </p:nvSpPr>
        <p:spPr/>
        <p:txBody>
          <a:bodyPr/>
          <a:lstStyle/>
          <a:p>
            <a:fld id="{D8DA9DAA-006C-4F4B-980E-E3DF019B24E2}" type="slidenum">
              <a:rPr lang="en-US" smtClean="0"/>
              <a:pPr/>
              <a:t>23</a:t>
            </a:fld>
            <a:endParaRPr lang="en-US" dirty="0"/>
          </a:p>
        </p:txBody>
      </p:sp>
      <p:sp>
        <p:nvSpPr>
          <p:cNvPr id="13" name="Text Placeholder 12">
            <a:extLst>
              <a:ext uri="{FF2B5EF4-FFF2-40B4-BE49-F238E27FC236}">
                <a16:creationId xmlns:a16="http://schemas.microsoft.com/office/drawing/2014/main" id="{0FCB59D0-3813-5D4E-E952-7F4E002EB70B}"/>
              </a:ext>
            </a:extLst>
          </p:cNvPr>
          <p:cNvSpPr>
            <a:spLocks noGrp="1"/>
          </p:cNvSpPr>
          <p:nvPr>
            <p:ph type="body" sz="quarter" idx="14"/>
          </p:nvPr>
        </p:nvSpPr>
        <p:spPr/>
        <p:txBody>
          <a:bodyPr/>
          <a:lstStyle/>
          <a:p>
            <a:endParaRPr lang="en-US"/>
          </a:p>
        </p:txBody>
      </p:sp>
      <p:sp>
        <p:nvSpPr>
          <p:cNvPr id="11" name="Picture Placeholder 10">
            <a:extLst>
              <a:ext uri="{FF2B5EF4-FFF2-40B4-BE49-F238E27FC236}">
                <a16:creationId xmlns:a16="http://schemas.microsoft.com/office/drawing/2014/main" id="{79EB541A-A635-69C0-FFDA-6B9419BA05E8}"/>
              </a:ext>
            </a:extLst>
          </p:cNvPr>
          <p:cNvSpPr>
            <a:spLocks noGrp="1"/>
          </p:cNvSpPr>
          <p:nvPr>
            <p:ph type="pic" sz="quarter" idx="13"/>
          </p:nvPr>
        </p:nvSpPr>
        <p:spPr/>
        <p:txBody>
          <a:bodyPr/>
          <a:lstStyle/>
          <a:p>
            <a:endParaRPr lang="en-US"/>
          </a:p>
        </p:txBody>
      </p:sp>
      <p:sp>
        <p:nvSpPr>
          <p:cNvPr id="8" name="Footer Placeholder 7">
            <a:extLst>
              <a:ext uri="{FF2B5EF4-FFF2-40B4-BE49-F238E27FC236}">
                <a16:creationId xmlns:a16="http://schemas.microsoft.com/office/drawing/2014/main" id="{A3222B42-4D68-379F-992C-23023DEFC73E}"/>
              </a:ext>
            </a:extLst>
          </p:cNvPr>
          <p:cNvSpPr>
            <a:spLocks noGrp="1"/>
          </p:cNvSpPr>
          <p:nvPr>
            <p:ph type="ftr" sz="quarter" idx="17"/>
          </p:nvPr>
        </p:nvSpPr>
        <p:spPr/>
        <p:txBody>
          <a:bodyPr/>
          <a:lstStyle/>
          <a:p>
            <a:r>
              <a:rPr lang="en-US"/>
              <a:t>Knowledge</a:t>
            </a:r>
            <a:endParaRPr lang="en-US" dirty="0"/>
          </a:p>
        </p:txBody>
      </p:sp>
      <p:pic>
        <p:nvPicPr>
          <p:cNvPr id="7" name="Picture 6" descr="A group of logos on a blue background&#10;&#10;Description automatically generated">
            <a:extLst>
              <a:ext uri="{FF2B5EF4-FFF2-40B4-BE49-F238E27FC236}">
                <a16:creationId xmlns:a16="http://schemas.microsoft.com/office/drawing/2014/main" id="{EE6570B7-C368-326C-A48D-C92316D24670}"/>
              </a:ext>
            </a:extLst>
          </p:cNvPr>
          <p:cNvPicPr>
            <a:picLocks noChangeAspect="1"/>
          </p:cNvPicPr>
          <p:nvPr/>
        </p:nvPicPr>
        <p:blipFill>
          <a:blip r:embed="rId2"/>
          <a:srcRect l="7903" r="8738" b="-1"/>
          <a:stretch/>
        </p:blipFill>
        <p:spPr>
          <a:xfrm>
            <a:off x="6695553" y="301752"/>
            <a:ext cx="5221224" cy="6263640"/>
          </a:xfrm>
          <a:prstGeom prst="rect">
            <a:avLst/>
          </a:prstGeom>
          <a:noFill/>
        </p:spPr>
      </p:pic>
    </p:spTree>
    <p:extLst>
      <p:ext uri="{BB962C8B-B14F-4D97-AF65-F5344CB8AC3E}">
        <p14:creationId xmlns:p14="http://schemas.microsoft.com/office/powerpoint/2010/main" val="340243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5324A9-7544-03AA-5AF7-E0AD2C2AF417}"/>
              </a:ext>
            </a:extLst>
          </p:cNvPr>
          <p:cNvSpPr>
            <a:spLocks noGrp="1"/>
          </p:cNvSpPr>
          <p:nvPr>
            <p:ph type="title"/>
          </p:nvPr>
        </p:nvSpPr>
        <p:spPr/>
        <p:txBody>
          <a:bodyPr/>
          <a:lstStyle/>
          <a:p>
            <a:endParaRPr lang="en-US"/>
          </a:p>
        </p:txBody>
      </p:sp>
      <p:pic>
        <p:nvPicPr>
          <p:cNvPr id="12" name="Picture 11" descr="A group of logos on a white surface&#10;&#10;Description automatically generated with medium confidence">
            <a:extLst>
              <a:ext uri="{FF2B5EF4-FFF2-40B4-BE49-F238E27FC236}">
                <a16:creationId xmlns:a16="http://schemas.microsoft.com/office/drawing/2014/main" id="{9B6ED032-F16E-C4C6-7C79-2EC06AA7CF92}"/>
              </a:ext>
            </a:extLst>
          </p:cNvPr>
          <p:cNvPicPr>
            <a:picLocks noChangeAspect="1"/>
          </p:cNvPicPr>
          <p:nvPr/>
        </p:nvPicPr>
        <p:blipFill>
          <a:blip r:embed="rId2"/>
          <a:srcRect l="6197"/>
          <a:stretch/>
        </p:blipFill>
        <p:spPr>
          <a:xfrm>
            <a:off x="-1" y="0"/>
            <a:ext cx="6433009" cy="6858000"/>
          </a:xfrm>
          <a:prstGeom prst="rect">
            <a:avLst/>
          </a:prstGeom>
        </p:spPr>
      </p:pic>
    </p:spTree>
    <p:extLst>
      <p:ext uri="{BB962C8B-B14F-4D97-AF65-F5344CB8AC3E}">
        <p14:creationId xmlns:p14="http://schemas.microsoft.com/office/powerpoint/2010/main" val="132129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logos on a blue background&#10;&#10;Description automatically generated">
            <a:extLst>
              <a:ext uri="{FF2B5EF4-FFF2-40B4-BE49-F238E27FC236}">
                <a16:creationId xmlns:a16="http://schemas.microsoft.com/office/drawing/2014/main" id="{030CB388-1D9F-DC90-D444-63553DCDF443}"/>
              </a:ext>
            </a:extLst>
          </p:cNvPr>
          <p:cNvPicPr>
            <a:picLocks noChangeAspect="1"/>
          </p:cNvPicPr>
          <p:nvPr/>
        </p:nvPicPr>
        <p:blipFill>
          <a:blip r:embed="rId2"/>
          <a:srcRect t="24641" b="19109"/>
          <a:stretch/>
        </p:blipFill>
        <p:spPr>
          <a:xfrm>
            <a:off x="20" y="10"/>
            <a:ext cx="12191980" cy="6857990"/>
          </a:xfrm>
          <a:prstGeom prst="rect">
            <a:avLst/>
          </a:prstGeom>
          <a:noFill/>
        </p:spPr>
      </p:pic>
      <p:sp>
        <p:nvSpPr>
          <p:cNvPr id="2" name="Footer Placeholder 1">
            <a:extLst>
              <a:ext uri="{FF2B5EF4-FFF2-40B4-BE49-F238E27FC236}">
                <a16:creationId xmlns:a16="http://schemas.microsoft.com/office/drawing/2014/main" id="{B2501CE5-7A70-09F6-0F90-7153D67F42E5}"/>
              </a:ext>
            </a:extLst>
          </p:cNvPr>
          <p:cNvSpPr>
            <a:spLocks noGrp="1"/>
          </p:cNvSpPr>
          <p:nvPr>
            <p:ph type="ftr" sz="quarter" idx="11"/>
          </p:nvPr>
        </p:nvSpPr>
        <p:spPr/>
        <p:txBody>
          <a:bodyPr/>
          <a:lstStyle/>
          <a:p>
            <a:r>
              <a:rPr lang="en-US"/>
              <a:t>Knowledge</a:t>
            </a:r>
            <a:endParaRPr lang="en-US" dirty="0"/>
          </a:p>
        </p:txBody>
      </p:sp>
      <p:sp>
        <p:nvSpPr>
          <p:cNvPr id="3" name="Slide Number Placeholder 2">
            <a:extLst>
              <a:ext uri="{FF2B5EF4-FFF2-40B4-BE49-F238E27FC236}">
                <a16:creationId xmlns:a16="http://schemas.microsoft.com/office/drawing/2014/main" id="{A06FE561-82C9-A0ED-187D-24E1F5AAB95F}"/>
              </a:ext>
            </a:extLst>
          </p:cNvPr>
          <p:cNvSpPr>
            <a:spLocks noGrp="1"/>
          </p:cNvSpPr>
          <p:nvPr>
            <p:ph type="sldNum" sz="quarter" idx="12"/>
          </p:nvPr>
        </p:nvSpPr>
        <p:spPr/>
        <p:txBody>
          <a:bodyPr/>
          <a:lstStyle/>
          <a:p>
            <a:fld id="{D8DA9DAA-006C-4F4B-980E-E3DF019B24E2}" type="slidenum">
              <a:rPr lang="en-US" smtClean="0"/>
              <a:pPr/>
              <a:t>25</a:t>
            </a:fld>
            <a:endParaRPr lang="en-US" dirty="0"/>
          </a:p>
        </p:txBody>
      </p:sp>
    </p:spTree>
    <p:extLst>
      <p:ext uri="{BB962C8B-B14F-4D97-AF65-F5344CB8AC3E}">
        <p14:creationId xmlns:p14="http://schemas.microsoft.com/office/powerpoint/2010/main" val="3411754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7D6A-9B6D-7D90-CAF4-6D065F95F8C8}"/>
              </a:ext>
            </a:extLst>
          </p:cNvPr>
          <p:cNvSpPr>
            <a:spLocks noGrp="1"/>
          </p:cNvSpPr>
          <p:nvPr>
            <p:ph type="title"/>
          </p:nvPr>
        </p:nvSpPr>
        <p:spPr/>
        <p:txBody>
          <a:bodyPr/>
          <a:lstStyle/>
          <a:p>
            <a:r>
              <a:rPr lang="en-US" sz="5400" i="1" dirty="0">
                <a:latin typeface="Calibri" panose="020F0502020204030204" pitchFamily="34" charset="0"/>
                <a:ea typeface="Calibri" panose="020F0502020204030204" pitchFamily="34" charset="0"/>
                <a:cs typeface="Calibri" panose="020F0502020204030204" pitchFamily="34" charset="0"/>
              </a:rPr>
              <a:t>Knowledge</a:t>
            </a:r>
            <a:endParaRPr lang="en-US" dirty="0"/>
          </a:p>
        </p:txBody>
      </p:sp>
      <p:sp>
        <p:nvSpPr>
          <p:cNvPr id="3" name="Content Placeholder 2">
            <a:extLst>
              <a:ext uri="{FF2B5EF4-FFF2-40B4-BE49-F238E27FC236}">
                <a16:creationId xmlns:a16="http://schemas.microsoft.com/office/drawing/2014/main" id="{8342067C-E02E-2333-DFB4-FAD3FC1FE50E}"/>
              </a:ext>
            </a:extLst>
          </p:cNvPr>
          <p:cNvSpPr>
            <a:spLocks noGrp="1"/>
          </p:cNvSpPr>
          <p:nvPr>
            <p:ph sz="quarter" idx="4"/>
          </p:nvPr>
        </p:nvSpPr>
        <p:spPr>
          <a:xfrm>
            <a:off x="1279526" y="1533524"/>
            <a:ext cx="4663440" cy="4822826"/>
          </a:xfrm>
        </p:spPr>
        <p:txBody>
          <a:bodyPr/>
          <a:lstStyle/>
          <a:p>
            <a:endParaRPr lang="en-US" dirty="0"/>
          </a:p>
        </p:txBody>
      </p:sp>
      <p:sp>
        <p:nvSpPr>
          <p:cNvPr id="13" name="TextBox 12">
            <a:extLst>
              <a:ext uri="{FF2B5EF4-FFF2-40B4-BE49-F238E27FC236}">
                <a16:creationId xmlns:a16="http://schemas.microsoft.com/office/drawing/2014/main" id="{DC798EB6-5A09-F9BE-58BE-2D243D0FDDB0}"/>
              </a:ext>
            </a:extLst>
          </p:cNvPr>
          <p:cNvSpPr txBox="1"/>
          <p:nvPr/>
        </p:nvSpPr>
        <p:spPr>
          <a:xfrm>
            <a:off x="6804060" y="2967335"/>
            <a:ext cx="3475090" cy="923330"/>
          </a:xfrm>
          <a:prstGeom prst="rect">
            <a:avLst/>
          </a:prstGeom>
          <a:noFill/>
        </p:spPr>
        <p:txBody>
          <a:bodyPr wrap="square">
            <a:spAutoFit/>
          </a:bodyPr>
          <a:lstStyle/>
          <a:p>
            <a:r>
              <a:rPr kumimoji="0" lang="en-US" sz="5400" b="1" i="1" u="none" strike="noStrike" kern="1200" cap="none" spc="0" normalizeH="0" baseline="0" noProof="0" dirty="0">
                <a:ln>
                  <a:noFill/>
                </a:ln>
                <a:solidFill>
                  <a:schemeClr val="accent1"/>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i="1" dirty="0">
              <a:solidFill>
                <a:schemeClr val="accent1"/>
              </a:solidFill>
            </a:endParaRPr>
          </a:p>
        </p:txBody>
      </p:sp>
      <p:pic>
        <p:nvPicPr>
          <p:cNvPr id="14" name="Picture 13">
            <a:extLst>
              <a:ext uri="{FF2B5EF4-FFF2-40B4-BE49-F238E27FC236}">
                <a16:creationId xmlns:a16="http://schemas.microsoft.com/office/drawing/2014/main" id="{20A9DD96-65B6-462D-C3F6-9B61411AE6E0}"/>
              </a:ext>
            </a:extLst>
          </p:cNvPr>
          <p:cNvPicPr>
            <a:picLocks noChangeAspect="1"/>
          </p:cNvPicPr>
          <p:nvPr/>
        </p:nvPicPr>
        <p:blipFill>
          <a:blip r:embed="rId2"/>
          <a:stretch>
            <a:fillRect/>
          </a:stretch>
        </p:blipFill>
        <p:spPr>
          <a:xfrm>
            <a:off x="6915572" y="1364401"/>
            <a:ext cx="3182499" cy="1665261"/>
          </a:xfrm>
          <a:prstGeom prst="rect">
            <a:avLst/>
          </a:prstGeom>
        </p:spPr>
      </p:pic>
      <p:sp>
        <p:nvSpPr>
          <p:cNvPr id="4" name="TextBox 3">
            <a:extLst>
              <a:ext uri="{FF2B5EF4-FFF2-40B4-BE49-F238E27FC236}">
                <a16:creationId xmlns:a16="http://schemas.microsoft.com/office/drawing/2014/main" id="{1D594FEE-85ED-6549-D7B5-4EFC58248BC9}"/>
              </a:ext>
            </a:extLst>
          </p:cNvPr>
          <p:cNvSpPr txBox="1"/>
          <p:nvPr/>
        </p:nvSpPr>
        <p:spPr>
          <a:xfrm>
            <a:off x="6864048" y="2910590"/>
            <a:ext cx="3436399" cy="923330"/>
          </a:xfrm>
          <a:prstGeom prst="rect">
            <a:avLst/>
          </a:prstGeom>
          <a:noFill/>
        </p:spPr>
        <p:txBody>
          <a:bodyPr wrap="square">
            <a:spAutoFit/>
          </a:bodyPr>
          <a:lstStyle/>
          <a:p>
            <a:r>
              <a:rPr kumimoji="0" lang="en-US" sz="5400" b="1" i="1" u="none" strike="noStrike" kern="1200" cap="none" spc="0" normalizeH="0" baseline="0" noProof="0" dirty="0">
                <a:ln>
                  <a:noFill/>
                </a:ln>
                <a:solidFill>
                  <a:srgbClr val="1AF08C"/>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i="1" dirty="0">
              <a:solidFill>
                <a:srgbClr val="1AF08C"/>
              </a:solidFill>
            </a:endParaRPr>
          </a:p>
        </p:txBody>
      </p:sp>
      <p:sp>
        <p:nvSpPr>
          <p:cNvPr id="5" name="Footer Placeholder 4">
            <a:extLst>
              <a:ext uri="{FF2B5EF4-FFF2-40B4-BE49-F238E27FC236}">
                <a16:creationId xmlns:a16="http://schemas.microsoft.com/office/drawing/2014/main" id="{86BCEE65-101C-0258-5325-2F42EA4E5711}"/>
              </a:ext>
            </a:extLst>
          </p:cNvPr>
          <p:cNvSpPr>
            <a:spLocks noGrp="1"/>
          </p:cNvSpPr>
          <p:nvPr>
            <p:ph type="ftr" sz="quarter" idx="11"/>
          </p:nvPr>
        </p:nvSpPr>
        <p:spPr/>
        <p:txBody>
          <a:bodyPr/>
          <a:lstStyle/>
          <a:p>
            <a:r>
              <a:rPr lang="en-US"/>
              <a:t>Knowledge</a:t>
            </a:r>
            <a:endParaRPr lang="en-US" dirty="0"/>
          </a:p>
        </p:txBody>
      </p:sp>
      <p:sp>
        <p:nvSpPr>
          <p:cNvPr id="6" name="Slide Number Placeholder 5">
            <a:extLst>
              <a:ext uri="{FF2B5EF4-FFF2-40B4-BE49-F238E27FC236}">
                <a16:creationId xmlns:a16="http://schemas.microsoft.com/office/drawing/2014/main" id="{51407061-47C4-9853-1BC4-249D672FB07E}"/>
              </a:ext>
            </a:extLst>
          </p:cNvPr>
          <p:cNvSpPr>
            <a:spLocks noGrp="1"/>
          </p:cNvSpPr>
          <p:nvPr>
            <p:ph type="sldNum" sz="quarter" idx="12"/>
          </p:nvPr>
        </p:nvSpPr>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3522903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0296702-E31D-9C0B-EF5E-D5DA95AE0C1E}"/>
              </a:ext>
            </a:extLst>
          </p:cNvPr>
          <p:cNvSpPr txBox="1"/>
          <p:nvPr/>
        </p:nvSpPr>
        <p:spPr>
          <a:xfrm>
            <a:off x="4274049" y="686581"/>
            <a:ext cx="7917951" cy="1862048"/>
          </a:xfrm>
          <a:prstGeom prst="rect">
            <a:avLst/>
          </a:prstGeom>
          <a:noFill/>
        </p:spPr>
        <p:txBody>
          <a:bodyPr wrap="square">
            <a:spAutoFit/>
          </a:bodyPr>
          <a:lstStyle/>
          <a:p>
            <a:r>
              <a:rPr kumimoji="0" lang="en-US" sz="11500" b="1" i="1" u="none" strike="noStrike" kern="1200" cap="none" spc="0" normalizeH="0" baseline="0" noProof="0" dirty="0">
                <a:ln>
                  <a:noFill/>
                </a:ln>
                <a:solidFill>
                  <a:srgbClr val="1AF08C"/>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dirty="0">
              <a:solidFill>
                <a:srgbClr val="1AF08C"/>
              </a:solidFill>
            </a:endParaRPr>
          </a:p>
        </p:txBody>
      </p:sp>
      <p:sp>
        <p:nvSpPr>
          <p:cNvPr id="15" name="Title 1">
            <a:extLst>
              <a:ext uri="{FF2B5EF4-FFF2-40B4-BE49-F238E27FC236}">
                <a16:creationId xmlns:a16="http://schemas.microsoft.com/office/drawing/2014/main" id="{66FF929F-D303-D753-8E77-80DAE0F25F53}"/>
              </a:ext>
            </a:extLst>
          </p:cNvPr>
          <p:cNvSpPr>
            <a:spLocks noGrp="1"/>
          </p:cNvSpPr>
          <p:nvPr>
            <p:ph type="ctrTitle"/>
          </p:nvPr>
        </p:nvSpPr>
        <p:spPr>
          <a:xfrm>
            <a:off x="4431494" y="857349"/>
            <a:ext cx="7119992" cy="1665261"/>
          </a:xfrm>
        </p:spPr>
        <p:txBody>
          <a:bodyPr/>
          <a:lstStyle/>
          <a:p>
            <a:r>
              <a:rPr lang="en-US" sz="11500" i="1" dirty="0">
                <a:latin typeface="Calibri" panose="020F0502020204030204" pitchFamily="34" charset="0"/>
                <a:ea typeface="Calibri" panose="020F0502020204030204" pitchFamily="34" charset="0"/>
                <a:cs typeface="Calibri" panose="020F0502020204030204" pitchFamily="34" charset="0"/>
              </a:rPr>
              <a:t>Knowledge</a:t>
            </a:r>
          </a:p>
        </p:txBody>
      </p:sp>
      <p:sp>
        <p:nvSpPr>
          <p:cNvPr id="14" name="TextBox 13">
            <a:extLst>
              <a:ext uri="{FF2B5EF4-FFF2-40B4-BE49-F238E27FC236}">
                <a16:creationId xmlns:a16="http://schemas.microsoft.com/office/drawing/2014/main" id="{67FB881A-3963-4A23-AD34-82E00476C5B7}"/>
              </a:ext>
            </a:extLst>
          </p:cNvPr>
          <p:cNvSpPr txBox="1"/>
          <p:nvPr/>
        </p:nvSpPr>
        <p:spPr>
          <a:xfrm>
            <a:off x="4428232" y="824111"/>
            <a:ext cx="7271535" cy="1862048"/>
          </a:xfrm>
          <a:prstGeom prst="rect">
            <a:avLst/>
          </a:prstGeom>
          <a:noFill/>
        </p:spPr>
        <p:txBody>
          <a:bodyPr wrap="square">
            <a:spAutoFit/>
          </a:bodyPr>
          <a:lstStyle/>
          <a:p>
            <a:r>
              <a:rPr kumimoji="0" lang="en-US" sz="11500" b="1" i="1" u="none" strike="noStrike" kern="1200" cap="none" spc="0" normalizeH="0" baseline="0" noProof="0" dirty="0">
                <a:ln>
                  <a:noFill/>
                </a:ln>
                <a:solidFill>
                  <a:srgbClr val="267AFB"/>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sz="11500" i="1" dirty="0">
              <a:solidFill>
                <a:srgbClr val="267AFB"/>
              </a:solidFill>
            </a:endParaRPr>
          </a:p>
        </p:txBody>
      </p:sp>
      <p:pic>
        <p:nvPicPr>
          <p:cNvPr id="16" name="Picture 15">
            <a:extLst>
              <a:ext uri="{FF2B5EF4-FFF2-40B4-BE49-F238E27FC236}">
                <a16:creationId xmlns:a16="http://schemas.microsoft.com/office/drawing/2014/main" id="{80905238-8D38-5F4C-2A22-4B15CC834370}"/>
              </a:ext>
            </a:extLst>
          </p:cNvPr>
          <p:cNvPicPr>
            <a:picLocks noChangeAspect="1"/>
          </p:cNvPicPr>
          <p:nvPr/>
        </p:nvPicPr>
        <p:blipFill>
          <a:blip r:embed="rId3"/>
          <a:stretch>
            <a:fillRect/>
          </a:stretch>
        </p:blipFill>
        <p:spPr>
          <a:xfrm>
            <a:off x="1091550" y="984533"/>
            <a:ext cx="3182499" cy="1665261"/>
          </a:xfrm>
          <a:prstGeom prst="rect">
            <a:avLst/>
          </a:prstGeom>
        </p:spPr>
      </p:pic>
    </p:spTree>
    <p:extLst>
      <p:ext uri="{BB962C8B-B14F-4D97-AF65-F5344CB8AC3E}">
        <p14:creationId xmlns:p14="http://schemas.microsoft.com/office/powerpoint/2010/main" val="243065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ACD016-09AE-7DAB-10B0-71CC9664F7F8}"/>
              </a:ext>
            </a:extLst>
          </p:cNvPr>
          <p:cNvSpPr txBox="1"/>
          <p:nvPr/>
        </p:nvSpPr>
        <p:spPr>
          <a:xfrm>
            <a:off x="4428232" y="824111"/>
            <a:ext cx="7271535" cy="1862048"/>
          </a:xfrm>
          <a:prstGeom prst="rect">
            <a:avLst/>
          </a:prstGeom>
          <a:noFill/>
        </p:spPr>
        <p:txBody>
          <a:bodyPr wrap="square">
            <a:spAutoFit/>
          </a:bodyPr>
          <a:lstStyle/>
          <a:p>
            <a:r>
              <a:rPr kumimoji="0" lang="en-US" sz="11500" b="1" i="1" u="none" strike="noStrike" kern="1200" cap="none" spc="0" normalizeH="0" baseline="0" noProof="0" dirty="0">
                <a:ln>
                  <a:noFill/>
                </a:ln>
                <a:solidFill>
                  <a:srgbClr val="267AFB"/>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sz="11500" i="1" dirty="0">
              <a:solidFill>
                <a:srgbClr val="267AFB"/>
              </a:solidFill>
            </a:endParaRPr>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431494" y="857349"/>
            <a:ext cx="7119992" cy="1665261"/>
          </a:xfrm>
        </p:spPr>
        <p:txBody>
          <a:bodyPr/>
          <a:lstStyle/>
          <a:p>
            <a:r>
              <a:rPr lang="en-US" sz="11500" i="1" dirty="0">
                <a:latin typeface="Calibri" panose="020F0502020204030204" pitchFamily="34" charset="0"/>
                <a:ea typeface="Calibri" panose="020F0502020204030204" pitchFamily="34" charset="0"/>
                <a:cs typeface="Calibri" panose="020F0502020204030204" pitchFamily="34" charset="0"/>
              </a:rPr>
              <a:t>Knowledge</a:t>
            </a:r>
          </a:p>
        </p:txBody>
      </p:sp>
      <p:pic>
        <p:nvPicPr>
          <p:cNvPr id="5" name="Picture 4">
            <a:extLst>
              <a:ext uri="{FF2B5EF4-FFF2-40B4-BE49-F238E27FC236}">
                <a16:creationId xmlns:a16="http://schemas.microsoft.com/office/drawing/2014/main" id="{E92FDF8C-69DE-9643-094E-C685666F30EE}"/>
              </a:ext>
            </a:extLst>
          </p:cNvPr>
          <p:cNvPicPr>
            <a:picLocks noChangeAspect="1"/>
          </p:cNvPicPr>
          <p:nvPr/>
        </p:nvPicPr>
        <p:blipFill>
          <a:blip r:embed="rId3"/>
          <a:stretch>
            <a:fillRect/>
          </a:stretch>
        </p:blipFill>
        <p:spPr>
          <a:xfrm>
            <a:off x="1091550" y="984533"/>
            <a:ext cx="3182499" cy="1665261"/>
          </a:xfrm>
          <a:prstGeom prst="rect">
            <a:avLst/>
          </a:prstGeom>
        </p:spPr>
      </p:pic>
      <p:pic>
        <p:nvPicPr>
          <p:cNvPr id="3" name="Picture 2" descr="A blue green and white text&#10;&#10;Description automatically generated">
            <a:extLst>
              <a:ext uri="{FF2B5EF4-FFF2-40B4-BE49-F238E27FC236}">
                <a16:creationId xmlns:a16="http://schemas.microsoft.com/office/drawing/2014/main" id="{77622BBD-956C-40CA-907F-E9BDCFEECD49}"/>
              </a:ext>
            </a:extLst>
          </p:cNvPr>
          <p:cNvPicPr>
            <a:picLocks noChangeAspect="1"/>
          </p:cNvPicPr>
          <p:nvPr/>
        </p:nvPicPr>
        <p:blipFill>
          <a:blip r:embed="rId4"/>
          <a:stretch>
            <a:fillRect/>
          </a:stretch>
        </p:blipFill>
        <p:spPr>
          <a:xfrm>
            <a:off x="1336122" y="4208207"/>
            <a:ext cx="9754961" cy="1686160"/>
          </a:xfrm>
          <a:prstGeom prst="rect">
            <a:avLst/>
          </a:prstGeom>
        </p:spPr>
      </p:pic>
      <p:sp>
        <p:nvSpPr>
          <p:cNvPr id="10" name="TextBox 9">
            <a:extLst>
              <a:ext uri="{FF2B5EF4-FFF2-40B4-BE49-F238E27FC236}">
                <a16:creationId xmlns:a16="http://schemas.microsoft.com/office/drawing/2014/main" id="{60D20448-E5FB-2E09-5BC8-A70FC5722F7B}"/>
              </a:ext>
            </a:extLst>
          </p:cNvPr>
          <p:cNvSpPr txBox="1"/>
          <p:nvPr/>
        </p:nvSpPr>
        <p:spPr>
          <a:xfrm>
            <a:off x="4274049" y="686581"/>
            <a:ext cx="7917951" cy="1862048"/>
          </a:xfrm>
          <a:prstGeom prst="rect">
            <a:avLst/>
          </a:prstGeom>
          <a:noFill/>
        </p:spPr>
        <p:txBody>
          <a:bodyPr wrap="square">
            <a:spAutoFit/>
          </a:bodyPr>
          <a:lstStyle/>
          <a:p>
            <a:r>
              <a:rPr kumimoji="0" lang="en-US" sz="11500" b="1" i="1" u="none" strike="noStrike" kern="1200" cap="none" spc="0" normalizeH="0" baseline="0" noProof="0" dirty="0">
                <a:ln>
                  <a:noFill/>
                </a:ln>
                <a:solidFill>
                  <a:srgbClr val="1AF08C"/>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dirty="0">
              <a:solidFill>
                <a:srgbClr val="1AF08C"/>
              </a:solidFill>
            </a:endParaRPr>
          </a:p>
        </p:txBody>
      </p:sp>
    </p:spTree>
    <p:extLst>
      <p:ext uri="{BB962C8B-B14F-4D97-AF65-F5344CB8AC3E}">
        <p14:creationId xmlns:p14="http://schemas.microsoft.com/office/powerpoint/2010/main" val="1827844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140484" y="929464"/>
            <a:ext cx="7119992" cy="1665261"/>
          </a:xfrm>
        </p:spPr>
        <p:txBody>
          <a:bodyPr/>
          <a:lstStyle/>
          <a:p>
            <a:r>
              <a:rPr lang="en-US" sz="11500" i="1" dirty="0">
                <a:latin typeface="Calibri" panose="020F0502020204030204" pitchFamily="34" charset="0"/>
                <a:ea typeface="Calibri" panose="020F0502020204030204" pitchFamily="34" charset="0"/>
                <a:cs typeface="Calibri" panose="020F0502020204030204" pitchFamily="34" charset="0"/>
              </a:rPr>
              <a:t>Knowledge</a:t>
            </a:r>
          </a:p>
        </p:txBody>
      </p:sp>
      <p:sp>
        <p:nvSpPr>
          <p:cNvPr id="11" name="TextBox 10">
            <a:extLst>
              <a:ext uri="{FF2B5EF4-FFF2-40B4-BE49-F238E27FC236}">
                <a16:creationId xmlns:a16="http://schemas.microsoft.com/office/drawing/2014/main" id="{AEACD016-09AE-7DAB-10B0-71CC9664F7F8}"/>
              </a:ext>
            </a:extLst>
          </p:cNvPr>
          <p:cNvSpPr txBox="1"/>
          <p:nvPr/>
        </p:nvSpPr>
        <p:spPr>
          <a:xfrm>
            <a:off x="4064712" y="787746"/>
            <a:ext cx="7271535" cy="1862048"/>
          </a:xfrm>
          <a:prstGeom prst="rect">
            <a:avLst/>
          </a:prstGeom>
          <a:noFill/>
        </p:spPr>
        <p:txBody>
          <a:bodyPr wrap="square">
            <a:spAutoFit/>
          </a:bodyPr>
          <a:lstStyle/>
          <a:p>
            <a:r>
              <a:rPr kumimoji="0" lang="en-US" sz="11500" b="1" i="0" u="none" strike="noStrike" kern="1200" cap="none" spc="0" normalizeH="0" baseline="0" noProof="0" dirty="0">
                <a:ln>
                  <a:noFill/>
                </a:ln>
                <a:solidFill>
                  <a:schemeClr val="accent1"/>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sz="11500" dirty="0">
              <a:solidFill>
                <a:schemeClr val="accent1"/>
              </a:solidFill>
            </a:endParaRPr>
          </a:p>
        </p:txBody>
      </p:sp>
      <p:pic>
        <p:nvPicPr>
          <p:cNvPr id="5" name="Picture 4">
            <a:extLst>
              <a:ext uri="{FF2B5EF4-FFF2-40B4-BE49-F238E27FC236}">
                <a16:creationId xmlns:a16="http://schemas.microsoft.com/office/drawing/2014/main" id="{E92FDF8C-69DE-9643-094E-C685666F30EE}"/>
              </a:ext>
            </a:extLst>
          </p:cNvPr>
          <p:cNvPicPr>
            <a:picLocks noChangeAspect="1"/>
          </p:cNvPicPr>
          <p:nvPr/>
        </p:nvPicPr>
        <p:blipFill>
          <a:blip r:embed="rId3"/>
          <a:stretch>
            <a:fillRect/>
          </a:stretch>
        </p:blipFill>
        <p:spPr>
          <a:xfrm>
            <a:off x="1091550" y="984533"/>
            <a:ext cx="3182499" cy="1665261"/>
          </a:xfrm>
          <a:prstGeom prst="rect">
            <a:avLst/>
          </a:prstGeom>
        </p:spPr>
      </p:pic>
    </p:spTree>
    <p:extLst>
      <p:ext uri="{BB962C8B-B14F-4D97-AF65-F5344CB8AC3E}">
        <p14:creationId xmlns:p14="http://schemas.microsoft.com/office/powerpoint/2010/main" val="2413005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3"/>
          <p:cNvSpPr txBox="1">
            <a:spLocks noGrp="1"/>
          </p:cNvSpPr>
          <p:nvPr>
            <p:ph type="ctrTitle"/>
          </p:nvPr>
        </p:nvSpPr>
        <p:spPr>
          <a:xfrm>
            <a:off x="1567543" y="1555073"/>
            <a:ext cx="8414657" cy="1470025"/>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pPr>
            <a:r>
              <a:rPr lang="fr-FR"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a:ea typeface="Calibri"/>
                <a:cs typeface="Calibri"/>
                <a:sym typeface="Calibri"/>
              </a:rPr>
              <a:t>TEDx</a:t>
            </a:r>
            <a:r>
              <a:rPr lang="fr-FR"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a:ea typeface="Calibri"/>
                <a:cs typeface="Calibri"/>
                <a:sym typeface="Calibri"/>
              </a:rPr>
              <a:t> </a:t>
            </a:r>
            <a:r>
              <a:rPr lang="fr-FR"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a:ea typeface="Calibri"/>
                <a:cs typeface="Calibri"/>
                <a:sym typeface="Calibri"/>
              </a:rPr>
              <a:t>Datanauts</a:t>
            </a:r>
            <a:endParaRPr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a:ea typeface="Calibri"/>
              <a:cs typeface="Calibri"/>
              <a:sym typeface="Calibri"/>
            </a:endParaRPr>
          </a:p>
        </p:txBody>
      </p:sp>
      <p:pic>
        <p:nvPicPr>
          <p:cNvPr id="91" name="Google Shape;91;p13" descr="datanauts-logo-3"/>
          <p:cNvPicPr preferRelativeResize="0"/>
          <p:nvPr/>
        </p:nvPicPr>
        <p:blipFill rotWithShape="1">
          <a:blip r:embed="rId3">
            <a:alphaModFix/>
          </a:blip>
          <a:srcRect b="18571"/>
          <a:stretch/>
        </p:blipFill>
        <p:spPr>
          <a:xfrm>
            <a:off x="202572" y="2658903"/>
            <a:ext cx="11786856" cy="41990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ACD016-09AE-7DAB-10B0-71CC9664F7F8}"/>
              </a:ext>
            </a:extLst>
          </p:cNvPr>
          <p:cNvSpPr txBox="1"/>
          <p:nvPr/>
        </p:nvSpPr>
        <p:spPr>
          <a:xfrm>
            <a:off x="4064712" y="787746"/>
            <a:ext cx="7271535" cy="1862048"/>
          </a:xfrm>
          <a:prstGeom prst="rect">
            <a:avLst/>
          </a:prstGeom>
          <a:noFill/>
        </p:spPr>
        <p:txBody>
          <a:bodyPr wrap="square">
            <a:spAutoFit/>
          </a:bodyPr>
          <a:lstStyle/>
          <a:p>
            <a:r>
              <a:rPr kumimoji="0" lang="en-US" sz="11500" b="1" i="0" u="none" strike="noStrike" kern="1200" cap="none" spc="0" normalizeH="0" baseline="0" noProof="0" dirty="0">
                <a:ln>
                  <a:solidFill>
                    <a:srgbClr val="00B050"/>
                  </a:solidFill>
                </a:ln>
                <a:solidFill>
                  <a:schemeClr val="accent1"/>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sz="11500" dirty="0">
              <a:ln>
                <a:solidFill>
                  <a:srgbClr val="00B050"/>
                </a:solidFill>
              </a:ln>
              <a:solidFill>
                <a:schemeClr val="accent1"/>
              </a:solidFill>
            </a:endParaRPr>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140484" y="929464"/>
            <a:ext cx="7119992" cy="1665261"/>
          </a:xfrm>
        </p:spPr>
        <p:txBody>
          <a:bodyPr/>
          <a:lstStyle/>
          <a:p>
            <a:r>
              <a:rPr lang="en-US" sz="11500" i="1" dirty="0">
                <a:ln w="38100">
                  <a:solidFill>
                    <a:srgbClr val="00B050"/>
                  </a:solidFill>
                </a:ln>
                <a:latin typeface="Calibri" panose="020F0502020204030204" pitchFamily="34" charset="0"/>
                <a:ea typeface="Calibri" panose="020F0502020204030204" pitchFamily="34" charset="0"/>
                <a:cs typeface="Calibri" panose="020F0502020204030204" pitchFamily="34" charset="0"/>
              </a:rPr>
              <a:t>Knowledge</a:t>
            </a:r>
          </a:p>
        </p:txBody>
      </p:sp>
      <p:pic>
        <p:nvPicPr>
          <p:cNvPr id="5" name="Picture 4">
            <a:extLst>
              <a:ext uri="{FF2B5EF4-FFF2-40B4-BE49-F238E27FC236}">
                <a16:creationId xmlns:a16="http://schemas.microsoft.com/office/drawing/2014/main" id="{E92FDF8C-69DE-9643-094E-C685666F30EE}"/>
              </a:ext>
            </a:extLst>
          </p:cNvPr>
          <p:cNvPicPr>
            <a:picLocks noChangeAspect="1"/>
          </p:cNvPicPr>
          <p:nvPr/>
        </p:nvPicPr>
        <p:blipFill>
          <a:blip r:embed="rId3"/>
          <a:stretch>
            <a:fillRect/>
          </a:stretch>
        </p:blipFill>
        <p:spPr>
          <a:xfrm>
            <a:off x="1091550" y="984533"/>
            <a:ext cx="3182499" cy="1665261"/>
          </a:xfrm>
          <a:prstGeom prst="rect">
            <a:avLst/>
          </a:prstGeom>
        </p:spPr>
      </p:pic>
      <p:pic>
        <p:nvPicPr>
          <p:cNvPr id="7" name="Picture 6">
            <a:extLst>
              <a:ext uri="{FF2B5EF4-FFF2-40B4-BE49-F238E27FC236}">
                <a16:creationId xmlns:a16="http://schemas.microsoft.com/office/drawing/2014/main" id="{1F95C94F-4048-7003-9CF6-BF655E5F3757}"/>
              </a:ext>
            </a:extLst>
          </p:cNvPr>
          <p:cNvPicPr>
            <a:picLocks noChangeAspect="1"/>
          </p:cNvPicPr>
          <p:nvPr/>
        </p:nvPicPr>
        <p:blipFill>
          <a:blip r:embed="rId4"/>
          <a:stretch>
            <a:fillRect/>
          </a:stretch>
        </p:blipFill>
        <p:spPr>
          <a:xfrm>
            <a:off x="1943736" y="4666554"/>
            <a:ext cx="10248264" cy="1865538"/>
          </a:xfrm>
          <a:prstGeom prst="rect">
            <a:avLst/>
          </a:prstGeom>
        </p:spPr>
      </p:pic>
    </p:spTree>
    <p:extLst>
      <p:ext uri="{BB962C8B-B14F-4D97-AF65-F5344CB8AC3E}">
        <p14:creationId xmlns:p14="http://schemas.microsoft.com/office/powerpoint/2010/main" val="3063806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140484" y="929464"/>
            <a:ext cx="7119992" cy="1665261"/>
          </a:xfrm>
        </p:spPr>
        <p:txBody>
          <a:bodyPr/>
          <a:lstStyle/>
          <a:p>
            <a:r>
              <a:rPr lang="en-US" sz="11500" i="1" dirty="0">
                <a:ln w="38100">
                  <a:solidFill>
                    <a:srgbClr val="00B050"/>
                  </a:solidFill>
                </a:ln>
                <a:latin typeface="Calibri" panose="020F0502020204030204" pitchFamily="34" charset="0"/>
                <a:ea typeface="Calibri" panose="020F0502020204030204" pitchFamily="34" charset="0"/>
                <a:cs typeface="Calibri" panose="020F0502020204030204" pitchFamily="34" charset="0"/>
              </a:rPr>
              <a:t>Knowledge</a:t>
            </a:r>
          </a:p>
        </p:txBody>
      </p:sp>
      <p:sp>
        <p:nvSpPr>
          <p:cNvPr id="11" name="TextBox 10">
            <a:extLst>
              <a:ext uri="{FF2B5EF4-FFF2-40B4-BE49-F238E27FC236}">
                <a16:creationId xmlns:a16="http://schemas.microsoft.com/office/drawing/2014/main" id="{AEACD016-09AE-7DAB-10B0-71CC9664F7F8}"/>
              </a:ext>
            </a:extLst>
          </p:cNvPr>
          <p:cNvSpPr txBox="1"/>
          <p:nvPr/>
        </p:nvSpPr>
        <p:spPr>
          <a:xfrm>
            <a:off x="4064712" y="787746"/>
            <a:ext cx="7271535" cy="1862048"/>
          </a:xfrm>
          <a:prstGeom prst="rect">
            <a:avLst/>
          </a:prstGeom>
          <a:noFill/>
        </p:spPr>
        <p:txBody>
          <a:bodyPr wrap="square">
            <a:spAutoFit/>
          </a:bodyPr>
          <a:lstStyle/>
          <a:p>
            <a:r>
              <a:rPr kumimoji="0" lang="en-US" sz="11500" b="1" i="0" u="none" strike="noStrike" kern="1200" cap="none" spc="0" normalizeH="0" baseline="0" noProof="0" dirty="0">
                <a:ln>
                  <a:solidFill>
                    <a:srgbClr val="00B050"/>
                  </a:solidFill>
                </a:ln>
                <a:solidFill>
                  <a:schemeClr val="accent1"/>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sz="11500" dirty="0">
              <a:ln>
                <a:solidFill>
                  <a:srgbClr val="00B050"/>
                </a:solidFill>
              </a:ln>
              <a:solidFill>
                <a:schemeClr val="accent1"/>
              </a:solidFill>
            </a:endParaRPr>
          </a:p>
        </p:txBody>
      </p:sp>
      <p:pic>
        <p:nvPicPr>
          <p:cNvPr id="5" name="Picture 4">
            <a:extLst>
              <a:ext uri="{FF2B5EF4-FFF2-40B4-BE49-F238E27FC236}">
                <a16:creationId xmlns:a16="http://schemas.microsoft.com/office/drawing/2014/main" id="{E92FDF8C-69DE-9643-094E-C685666F30EE}"/>
              </a:ext>
            </a:extLst>
          </p:cNvPr>
          <p:cNvPicPr>
            <a:picLocks noChangeAspect="1"/>
          </p:cNvPicPr>
          <p:nvPr/>
        </p:nvPicPr>
        <p:blipFill>
          <a:blip r:embed="rId3"/>
          <a:stretch>
            <a:fillRect/>
          </a:stretch>
        </p:blipFill>
        <p:spPr>
          <a:xfrm>
            <a:off x="1091550" y="984533"/>
            <a:ext cx="3182499" cy="1665261"/>
          </a:xfrm>
          <a:prstGeom prst="rect">
            <a:avLst/>
          </a:prstGeom>
        </p:spPr>
      </p:pic>
      <p:pic>
        <p:nvPicPr>
          <p:cNvPr id="9" name="Picture 8">
            <a:extLst>
              <a:ext uri="{FF2B5EF4-FFF2-40B4-BE49-F238E27FC236}">
                <a16:creationId xmlns:a16="http://schemas.microsoft.com/office/drawing/2014/main" id="{3DB29898-1E3C-6507-F7EE-6F8DCCEE567E}"/>
              </a:ext>
            </a:extLst>
          </p:cNvPr>
          <p:cNvPicPr>
            <a:picLocks noChangeAspect="1"/>
          </p:cNvPicPr>
          <p:nvPr/>
        </p:nvPicPr>
        <p:blipFill>
          <a:blip r:embed="rId4"/>
          <a:stretch>
            <a:fillRect/>
          </a:stretch>
        </p:blipFill>
        <p:spPr>
          <a:xfrm>
            <a:off x="1943736" y="4666554"/>
            <a:ext cx="10248264" cy="1865538"/>
          </a:xfrm>
          <a:prstGeom prst="rect">
            <a:avLst/>
          </a:prstGeom>
        </p:spPr>
      </p:pic>
    </p:spTree>
    <p:extLst>
      <p:ext uri="{BB962C8B-B14F-4D97-AF65-F5344CB8AC3E}">
        <p14:creationId xmlns:p14="http://schemas.microsoft.com/office/powerpoint/2010/main" val="3192917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ACD016-09AE-7DAB-10B0-71CC9664F7F8}"/>
              </a:ext>
            </a:extLst>
          </p:cNvPr>
          <p:cNvSpPr txBox="1"/>
          <p:nvPr/>
        </p:nvSpPr>
        <p:spPr>
          <a:xfrm>
            <a:off x="1225193" y="2594725"/>
            <a:ext cx="6097712" cy="923330"/>
          </a:xfrm>
          <a:prstGeom prst="rect">
            <a:avLst/>
          </a:prstGeom>
          <a:noFill/>
        </p:spPr>
        <p:txBody>
          <a:bodyPr wrap="square">
            <a:spAutoFit/>
          </a:bodyPr>
          <a:lstStyle/>
          <a:p>
            <a:r>
              <a:rPr kumimoji="0" lang="en-US" sz="5400" b="1" i="0" u="none" strike="noStrike" kern="1200" cap="none" spc="0" normalizeH="0" baseline="0" noProof="0" dirty="0">
                <a:ln>
                  <a:noFill/>
                </a:ln>
                <a:solidFill>
                  <a:schemeClr val="accent1"/>
                </a:solidFill>
                <a:effectLst/>
                <a:uLnTx/>
                <a:uFillTx/>
                <a:latin typeface="Calibri" panose="020F0502020204030204" pitchFamily="34" charset="0"/>
                <a:ea typeface="Calibri" panose="020F0502020204030204" pitchFamily="34" charset="0"/>
                <a:cs typeface="Calibri" panose="020F0502020204030204" pitchFamily="34" charset="0"/>
              </a:rPr>
              <a:t>Knowledge</a:t>
            </a:r>
            <a:endParaRPr lang="en-US" dirty="0">
              <a:solidFill>
                <a:schemeClr val="accent1"/>
              </a:solidFill>
            </a:endParaRPr>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i="1" dirty="0">
                <a:latin typeface="Calibri" panose="020F0502020204030204" pitchFamily="34" charset="0"/>
                <a:ea typeface="Calibri" panose="020F0502020204030204" pitchFamily="34" charset="0"/>
                <a:cs typeface="Calibri" panose="020F0502020204030204" pitchFamily="34" charset="0"/>
              </a:rPr>
              <a:t>Knowledge</a:t>
            </a:r>
          </a:p>
        </p:txBody>
      </p:sp>
      <p:pic>
        <p:nvPicPr>
          <p:cNvPr id="5" name="Picture 4">
            <a:extLst>
              <a:ext uri="{FF2B5EF4-FFF2-40B4-BE49-F238E27FC236}">
                <a16:creationId xmlns:a16="http://schemas.microsoft.com/office/drawing/2014/main" id="{E92FDF8C-69DE-9643-094E-C685666F30EE}"/>
              </a:ext>
            </a:extLst>
          </p:cNvPr>
          <p:cNvPicPr>
            <a:picLocks noChangeAspect="1"/>
          </p:cNvPicPr>
          <p:nvPr/>
        </p:nvPicPr>
        <p:blipFill>
          <a:blip r:embed="rId3"/>
          <a:stretch>
            <a:fillRect/>
          </a:stretch>
        </p:blipFill>
        <p:spPr>
          <a:xfrm>
            <a:off x="1091550" y="984533"/>
            <a:ext cx="3182499" cy="1665261"/>
          </a:xfrm>
          <a:prstGeom prst="rect">
            <a:avLst/>
          </a:prstGeom>
        </p:spPr>
      </p:pic>
    </p:spTree>
    <p:extLst>
      <p:ext uri="{BB962C8B-B14F-4D97-AF65-F5344CB8AC3E}">
        <p14:creationId xmlns:p14="http://schemas.microsoft.com/office/powerpoint/2010/main" val="726437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hatGPT graphic">
            <a:extLst>
              <a:ext uri="{FF2B5EF4-FFF2-40B4-BE49-F238E27FC236}">
                <a16:creationId xmlns:a16="http://schemas.microsoft.com/office/drawing/2014/main" id="{FAD6DBFA-CC8E-5392-7572-752BC9593F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69" b="34418"/>
          <a:stretch/>
        </p:blipFill>
        <p:spPr bwMode="auto">
          <a:xfrm>
            <a:off x="-7884" y="0"/>
            <a:ext cx="1219988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ABCDC5-9075-38A2-40F9-A285809EF51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err="1">
                <a:solidFill>
                  <a:srgbClr val="FFFFFF"/>
                </a:solidFill>
              </a:rPr>
              <a:t>ChatGPT</a:t>
            </a:r>
            <a:endParaRPr lang="en-US" sz="5200" dirty="0">
              <a:solidFill>
                <a:srgbClr val="FFFFFF"/>
              </a:solidFill>
            </a:endParaRPr>
          </a:p>
        </p:txBody>
      </p:sp>
      <p:sp>
        <p:nvSpPr>
          <p:cNvPr id="3" name="Subtitle 2">
            <a:extLst>
              <a:ext uri="{FF2B5EF4-FFF2-40B4-BE49-F238E27FC236}">
                <a16:creationId xmlns:a16="http://schemas.microsoft.com/office/drawing/2014/main" id="{11280E73-EFBE-FB12-8CAD-10A09693108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https://openai.com/blog/chatgpt</a:t>
            </a:r>
            <a:r>
              <a:rPr lang="en-US" dirty="0">
                <a:solidFill>
                  <a:schemeClr val="bg1"/>
                </a:solidFill>
              </a:rPr>
              <a:t> </a:t>
            </a:r>
          </a:p>
        </p:txBody>
      </p:sp>
      <p:pic>
        <p:nvPicPr>
          <p:cNvPr id="6" name="Picture 5">
            <a:extLst>
              <a:ext uri="{FF2B5EF4-FFF2-40B4-BE49-F238E27FC236}">
                <a16:creationId xmlns:a16="http://schemas.microsoft.com/office/drawing/2014/main" id="{549EB789-E6F6-BCB0-91F5-AA950005E144}"/>
              </a:ext>
            </a:extLst>
          </p:cNvPr>
          <p:cNvPicPr>
            <a:picLocks noChangeAspect="1"/>
          </p:cNvPicPr>
          <p:nvPr/>
        </p:nvPicPr>
        <p:blipFill>
          <a:blip r:embed="rId4"/>
          <a:stretch>
            <a:fillRect/>
          </a:stretch>
        </p:blipFill>
        <p:spPr>
          <a:xfrm>
            <a:off x="5702558" y="2094546"/>
            <a:ext cx="847844" cy="862133"/>
          </a:xfrm>
          <a:prstGeom prst="rect">
            <a:avLst/>
          </a:prstGeom>
        </p:spPr>
      </p:pic>
    </p:spTree>
    <p:extLst>
      <p:ext uri="{BB962C8B-B14F-4D97-AF65-F5344CB8AC3E}">
        <p14:creationId xmlns:p14="http://schemas.microsoft.com/office/powerpoint/2010/main" val="3780178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roducing ChatGPT And Whisper APIs">
            <a:extLst>
              <a:ext uri="{FF2B5EF4-FFF2-40B4-BE49-F238E27FC236}">
                <a16:creationId xmlns:a16="http://schemas.microsoft.com/office/drawing/2014/main" id="{CDF2F1D6-3082-0D3A-140C-AFE8D00B77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0" b="31497"/>
          <a:stretch/>
        </p:blipFill>
        <p:spPr bwMode="auto">
          <a:xfrm>
            <a:off x="-25400" y="-1"/>
            <a:ext cx="122174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ABCDC5-9075-38A2-40F9-A285809EF51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err="1">
                <a:solidFill>
                  <a:srgbClr val="FFFFFF"/>
                </a:solidFill>
              </a:rPr>
              <a:t>ChatGPT</a:t>
            </a:r>
            <a:r>
              <a:rPr lang="en-US" sz="5200" dirty="0">
                <a:solidFill>
                  <a:srgbClr val="FFFFFF"/>
                </a:solidFill>
              </a:rPr>
              <a:t> API</a:t>
            </a:r>
          </a:p>
        </p:txBody>
      </p:sp>
      <p:sp>
        <p:nvSpPr>
          <p:cNvPr id="3" name="Subtitle 2">
            <a:extLst>
              <a:ext uri="{FF2B5EF4-FFF2-40B4-BE49-F238E27FC236}">
                <a16:creationId xmlns:a16="http://schemas.microsoft.com/office/drawing/2014/main" id="{11280E73-EFBE-FB12-8CAD-10A09693108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https://openai.com/blog/introducing-chatgpt-and-whisper-apis</a:t>
            </a:r>
            <a:r>
              <a:rPr lang="en-US" dirty="0">
                <a:solidFill>
                  <a:schemeClr val="bg1"/>
                </a:solidFill>
              </a:rPr>
              <a:t> </a:t>
            </a:r>
          </a:p>
        </p:txBody>
      </p:sp>
      <p:pic>
        <p:nvPicPr>
          <p:cNvPr id="6" name="Picture 5">
            <a:extLst>
              <a:ext uri="{FF2B5EF4-FFF2-40B4-BE49-F238E27FC236}">
                <a16:creationId xmlns:a16="http://schemas.microsoft.com/office/drawing/2014/main" id="{549EB789-E6F6-BCB0-91F5-AA950005E144}"/>
              </a:ext>
            </a:extLst>
          </p:cNvPr>
          <p:cNvPicPr>
            <a:picLocks noChangeAspect="1"/>
          </p:cNvPicPr>
          <p:nvPr/>
        </p:nvPicPr>
        <p:blipFill>
          <a:blip r:embed="rId4"/>
          <a:stretch>
            <a:fillRect/>
          </a:stretch>
        </p:blipFill>
        <p:spPr>
          <a:xfrm>
            <a:off x="5702558" y="2094546"/>
            <a:ext cx="847844" cy="862133"/>
          </a:xfrm>
          <a:prstGeom prst="rect">
            <a:avLst/>
          </a:prstGeom>
        </p:spPr>
      </p:pic>
    </p:spTree>
    <p:extLst>
      <p:ext uri="{BB962C8B-B14F-4D97-AF65-F5344CB8AC3E}">
        <p14:creationId xmlns:p14="http://schemas.microsoft.com/office/powerpoint/2010/main" val="1100370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PT-4">
            <a:extLst>
              <a:ext uri="{FF2B5EF4-FFF2-40B4-BE49-F238E27FC236}">
                <a16:creationId xmlns:a16="http://schemas.microsoft.com/office/drawing/2014/main" id="{82D3BD82-12B8-4860-8FC9-FD003E0B45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3" b="13657"/>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ABCDC5-9075-38A2-40F9-A285809EF51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effectLst>
                  <a:outerShdw blurRad="50800" dist="38100" dir="13500000" algn="br" rotWithShape="0">
                    <a:prstClr val="black">
                      <a:alpha val="40000"/>
                    </a:prstClr>
                  </a:outerShdw>
                </a:effectLst>
              </a:rPr>
              <a:t>GPT-4</a:t>
            </a:r>
          </a:p>
        </p:txBody>
      </p:sp>
      <p:sp>
        <p:nvSpPr>
          <p:cNvPr id="3" name="Subtitle 2">
            <a:extLst>
              <a:ext uri="{FF2B5EF4-FFF2-40B4-BE49-F238E27FC236}">
                <a16:creationId xmlns:a16="http://schemas.microsoft.com/office/drawing/2014/main" id="{11280E73-EFBE-FB12-8CAD-10A09693108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https://openai.com/product/gpt-4</a:t>
            </a:r>
            <a:endParaRPr lang="en-US" dirty="0">
              <a:solidFill>
                <a:schemeClr val="bg1"/>
              </a:solidFill>
            </a:endParaRPr>
          </a:p>
          <a:p>
            <a:r>
              <a:rPr lang="en-US" dirty="0">
                <a:solidFill>
                  <a:schemeClr val="bg1"/>
                </a:solidFill>
              </a:rPr>
              <a:t> </a:t>
            </a:r>
          </a:p>
        </p:txBody>
      </p:sp>
      <p:pic>
        <p:nvPicPr>
          <p:cNvPr id="6" name="Picture 5">
            <a:extLst>
              <a:ext uri="{FF2B5EF4-FFF2-40B4-BE49-F238E27FC236}">
                <a16:creationId xmlns:a16="http://schemas.microsoft.com/office/drawing/2014/main" id="{549EB789-E6F6-BCB0-91F5-AA950005E144}"/>
              </a:ext>
            </a:extLst>
          </p:cNvPr>
          <p:cNvPicPr>
            <a:picLocks noChangeAspect="1"/>
          </p:cNvPicPr>
          <p:nvPr/>
        </p:nvPicPr>
        <p:blipFill>
          <a:blip r:embed="rId4"/>
          <a:stretch>
            <a:fillRect/>
          </a:stretch>
        </p:blipFill>
        <p:spPr>
          <a:xfrm>
            <a:off x="5702558" y="2094546"/>
            <a:ext cx="847844" cy="862133"/>
          </a:xfrm>
          <a:prstGeom prst="rect">
            <a:avLst/>
          </a:prstGeom>
        </p:spPr>
      </p:pic>
    </p:spTree>
    <p:extLst>
      <p:ext uri="{BB962C8B-B14F-4D97-AF65-F5344CB8AC3E}">
        <p14:creationId xmlns:p14="http://schemas.microsoft.com/office/powerpoint/2010/main" val="4274590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t Plugins">
            <a:extLst>
              <a:ext uri="{FF2B5EF4-FFF2-40B4-BE49-F238E27FC236}">
                <a16:creationId xmlns:a16="http://schemas.microsoft.com/office/drawing/2014/main" id="{51A00116-7A4B-9104-C9DA-A50B200EAC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80" b="32270"/>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A0CE35CD-B32E-2C09-41BC-5F8954F142F3}"/>
              </a:ext>
            </a:extLst>
          </p:cNvPr>
          <p:cNvSpPr>
            <a:spLocks noGrp="1"/>
          </p:cNvSpPr>
          <p:nvPr>
            <p:ph type="ftr" sz="quarter" idx="11"/>
          </p:nvPr>
        </p:nvSpPr>
        <p:spPr/>
        <p:txBody>
          <a:bodyPr/>
          <a:lstStyle/>
          <a:p>
            <a:r>
              <a:rPr lang="en-US"/>
              <a:t>Knowledge</a:t>
            </a:r>
            <a:endParaRPr lang="en-US" dirty="0"/>
          </a:p>
        </p:txBody>
      </p:sp>
      <p:sp>
        <p:nvSpPr>
          <p:cNvPr id="9" name="Slide Number Placeholder 8">
            <a:extLst>
              <a:ext uri="{FF2B5EF4-FFF2-40B4-BE49-F238E27FC236}">
                <a16:creationId xmlns:a16="http://schemas.microsoft.com/office/drawing/2014/main" id="{0BB5E226-6F86-0A50-A2C8-DC63465B63C9}"/>
              </a:ext>
            </a:extLst>
          </p:cNvPr>
          <p:cNvSpPr>
            <a:spLocks noGrp="1"/>
          </p:cNvSpPr>
          <p:nvPr>
            <p:ph type="sldNum" sz="quarter" idx="12"/>
          </p:nvPr>
        </p:nvSpPr>
        <p:spPr/>
        <p:txBody>
          <a:bodyPr/>
          <a:lstStyle/>
          <a:p>
            <a:fld id="{D8DA9DAA-006C-4F4B-980E-E3DF019B24E2}" type="slidenum">
              <a:rPr lang="en-US" smtClean="0"/>
              <a:pPr/>
              <a:t>36</a:t>
            </a:fld>
            <a:endParaRPr lang="en-US" dirty="0"/>
          </a:p>
        </p:txBody>
      </p:sp>
    </p:spTree>
    <p:extLst>
      <p:ext uri="{BB962C8B-B14F-4D97-AF65-F5344CB8AC3E}">
        <p14:creationId xmlns:p14="http://schemas.microsoft.com/office/powerpoint/2010/main" val="344603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ontier Model Forum Updates">
            <a:extLst>
              <a:ext uri="{FF2B5EF4-FFF2-40B4-BE49-F238E27FC236}">
                <a16:creationId xmlns:a16="http://schemas.microsoft.com/office/drawing/2014/main" id="{ABE265E0-0B89-C64C-C422-1523AF2B52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13" t="46025" r="3914" b="3881"/>
          <a:stretch/>
        </p:blipFill>
        <p:spPr bwMode="auto">
          <a:xfrm>
            <a:off x="461818" y="369456"/>
            <a:ext cx="11249891" cy="610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1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penAI And Microsoft Extend Partnership">
            <a:extLst>
              <a:ext uri="{FF2B5EF4-FFF2-40B4-BE49-F238E27FC236}">
                <a16:creationId xmlns:a16="http://schemas.microsoft.com/office/drawing/2014/main" id="{D43C64E2-A272-EC23-A0CF-B9C2979B6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 t="21904" r="208" b="21904"/>
          <a:stretch/>
        </p:blipFill>
        <p:spPr bwMode="auto">
          <a:xfrm>
            <a:off x="0" y="0"/>
            <a:ext cx="122047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732979E-F82C-1A2F-6303-ED3C3E78AF57}"/>
              </a:ext>
            </a:extLst>
          </p:cNvPr>
          <p:cNvSpPr>
            <a:spLocks noGrp="1"/>
          </p:cNvSpPr>
          <p:nvPr>
            <p:ph type="ftr" sz="quarter" idx="11"/>
          </p:nvPr>
        </p:nvSpPr>
        <p:spPr/>
        <p:txBody>
          <a:bodyPr/>
          <a:lstStyle/>
          <a:p>
            <a:r>
              <a:rPr lang="en-US"/>
              <a:t>Knowledge</a:t>
            </a:r>
            <a:endParaRPr lang="en-US" dirty="0"/>
          </a:p>
        </p:txBody>
      </p:sp>
      <p:sp>
        <p:nvSpPr>
          <p:cNvPr id="5" name="Slide Number Placeholder 4">
            <a:extLst>
              <a:ext uri="{FF2B5EF4-FFF2-40B4-BE49-F238E27FC236}">
                <a16:creationId xmlns:a16="http://schemas.microsoft.com/office/drawing/2014/main" id="{786C709C-0E2B-431B-18AF-56CB6318CF31}"/>
              </a:ext>
            </a:extLst>
          </p:cNvPr>
          <p:cNvSpPr>
            <a:spLocks noGrp="1"/>
          </p:cNvSpPr>
          <p:nvPr>
            <p:ph type="sldNum" sz="quarter" idx="12"/>
          </p:nvPr>
        </p:nvSpPr>
        <p:spPr/>
        <p:txBody>
          <a:bodyPr/>
          <a:lstStyle/>
          <a:p>
            <a:fld id="{D8DA9DAA-006C-4F4B-980E-E3DF019B24E2}" type="slidenum">
              <a:rPr lang="en-US" smtClean="0"/>
              <a:pPr/>
              <a:t>38</a:t>
            </a:fld>
            <a:endParaRPr lang="en-US" dirty="0"/>
          </a:p>
        </p:txBody>
      </p:sp>
    </p:spTree>
    <p:extLst>
      <p:ext uri="{BB962C8B-B14F-4D97-AF65-F5344CB8AC3E}">
        <p14:creationId xmlns:p14="http://schemas.microsoft.com/office/powerpoint/2010/main" val="4100697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3996-D198-7E86-9400-D760DACF2DA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8C7D394-4492-DE6B-1677-75554A371BC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BB3A940-F33A-A1C8-43DF-686DF89A92D0}"/>
              </a:ext>
            </a:extLst>
          </p:cNvPr>
          <p:cNvSpPr>
            <a:spLocks noGrp="1"/>
          </p:cNvSpPr>
          <p:nvPr>
            <p:ph type="sldNum" sz="quarter" idx="4294967295"/>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5E4B64-D6C1-4A63-BCC6-46BE87763092}" type="slidenum">
              <a:rPr lang="en-US" smtClean="0"/>
              <a:pPr/>
              <a:t>39</a:t>
            </a:fld>
            <a:endParaRPr lang="en-US"/>
          </a:p>
        </p:txBody>
      </p:sp>
      <p:pic>
        <p:nvPicPr>
          <p:cNvPr id="5" name="Picture 4">
            <a:extLst>
              <a:ext uri="{FF2B5EF4-FFF2-40B4-BE49-F238E27FC236}">
                <a16:creationId xmlns:a16="http://schemas.microsoft.com/office/drawing/2014/main" id="{B578179D-7641-4B5A-52D2-5F265F0A9CFB}"/>
              </a:ext>
            </a:extLst>
          </p:cNvPr>
          <p:cNvPicPr>
            <a:picLocks noChangeAspect="1"/>
          </p:cNvPicPr>
          <p:nvPr/>
        </p:nvPicPr>
        <p:blipFill>
          <a:blip r:embed="rId3"/>
          <a:stretch>
            <a:fillRect/>
          </a:stretch>
        </p:blipFill>
        <p:spPr>
          <a:xfrm>
            <a:off x="1488" y="0"/>
            <a:ext cx="12189023" cy="6858000"/>
          </a:xfrm>
          <a:prstGeom prst="rect">
            <a:avLst/>
          </a:prstGeom>
        </p:spPr>
      </p:pic>
    </p:spTree>
    <p:extLst>
      <p:ext uri="{BB962C8B-B14F-4D97-AF65-F5344CB8AC3E}">
        <p14:creationId xmlns:p14="http://schemas.microsoft.com/office/powerpoint/2010/main" val="1275439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28;p18" descr="C:\Users\Yann\Google Drive\Side projects\Clemou\Images\Add_TED_to_Bookmark.jpg">
            <a:extLst>
              <a:ext uri="{FF2B5EF4-FFF2-40B4-BE49-F238E27FC236}">
                <a16:creationId xmlns:a16="http://schemas.microsoft.com/office/drawing/2014/main" id="{5E89FF24-4E15-4D1D-3409-5B1AD3539745}"/>
              </a:ext>
            </a:extLst>
          </p:cNvPr>
          <p:cNvPicPr preferRelativeResize="0"/>
          <p:nvPr/>
        </p:nvPicPr>
        <p:blipFill rotWithShape="1">
          <a:blip r:embed="rId2"/>
          <a:srcRect b="25742"/>
          <a:stretch/>
        </p:blipFill>
        <p:spPr>
          <a:xfrm>
            <a:off x="20" y="10"/>
            <a:ext cx="12191980" cy="6857990"/>
          </a:xfrm>
          <a:prstGeom prst="rect">
            <a:avLst/>
          </a:prstGeom>
          <a:noFill/>
          <a:ln>
            <a:noFill/>
          </a:ln>
        </p:spPr>
      </p:pic>
      <p:sp>
        <p:nvSpPr>
          <p:cNvPr id="5" name="Footer Placeholder 4">
            <a:extLst>
              <a:ext uri="{FF2B5EF4-FFF2-40B4-BE49-F238E27FC236}">
                <a16:creationId xmlns:a16="http://schemas.microsoft.com/office/drawing/2014/main" id="{AA8CAD81-2B81-5035-D919-D7E131F098A6}"/>
              </a:ext>
            </a:extLst>
          </p:cNvPr>
          <p:cNvSpPr>
            <a:spLocks noGrp="1"/>
          </p:cNvSpPr>
          <p:nvPr>
            <p:ph type="ftr" sz="quarter" idx="11"/>
          </p:nvPr>
        </p:nvSpPr>
        <p:spPr/>
        <p:txBody>
          <a:bodyPr/>
          <a:lstStyle/>
          <a:p>
            <a:r>
              <a:rPr lang="en-US"/>
              <a:t>Knowledge</a:t>
            </a:r>
            <a:endParaRPr lang="en-US" dirty="0"/>
          </a:p>
        </p:txBody>
      </p:sp>
      <p:sp>
        <p:nvSpPr>
          <p:cNvPr id="6" name="Slide Number Placeholder 5">
            <a:extLst>
              <a:ext uri="{FF2B5EF4-FFF2-40B4-BE49-F238E27FC236}">
                <a16:creationId xmlns:a16="http://schemas.microsoft.com/office/drawing/2014/main" id="{D551D397-624F-50BB-CDA0-1C3BC8F2F4E1}"/>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69517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and brown square&#10;&#10;Description automatically generated">
            <a:extLst>
              <a:ext uri="{FF2B5EF4-FFF2-40B4-BE49-F238E27FC236}">
                <a16:creationId xmlns:a16="http://schemas.microsoft.com/office/drawing/2014/main" id="{4209CE7C-4F50-57A4-766F-FE70822E2CD1}"/>
              </a:ext>
            </a:extLst>
          </p:cNvPr>
          <p:cNvPicPr>
            <a:picLocks noChangeAspect="1"/>
          </p:cNvPicPr>
          <p:nvPr/>
        </p:nvPicPr>
        <p:blipFill rotWithShape="1">
          <a:blip r:embed="rId3"/>
          <a:srcRect/>
          <a:stretch/>
        </p:blipFill>
        <p:spPr>
          <a:xfrm>
            <a:off x="0" y="0"/>
            <a:ext cx="12192000" cy="6858000"/>
          </a:xfrm>
          <a:prstGeom prst="rect">
            <a:avLst/>
          </a:prstGeom>
          <a:noFill/>
        </p:spPr>
      </p:pic>
      <p:sp>
        <p:nvSpPr>
          <p:cNvPr id="2" name="Footer Placeholder 1">
            <a:extLst>
              <a:ext uri="{FF2B5EF4-FFF2-40B4-BE49-F238E27FC236}">
                <a16:creationId xmlns:a16="http://schemas.microsoft.com/office/drawing/2014/main" id="{A8220423-96C2-7A73-EB1C-C4814E815B8E}"/>
              </a:ext>
            </a:extLst>
          </p:cNvPr>
          <p:cNvSpPr>
            <a:spLocks noGrp="1"/>
          </p:cNvSpPr>
          <p:nvPr>
            <p:ph type="ftr" sz="quarter" idx="11"/>
          </p:nvPr>
        </p:nvSpPr>
        <p:spPr/>
        <p:txBody>
          <a:bodyPr/>
          <a:lstStyle/>
          <a:p>
            <a:r>
              <a:rPr lang="en-US"/>
              <a:t>Knowledge</a:t>
            </a:r>
            <a:endParaRPr lang="en-US" dirty="0"/>
          </a:p>
        </p:txBody>
      </p:sp>
      <p:sp>
        <p:nvSpPr>
          <p:cNvPr id="3" name="Slide Number Placeholder 2">
            <a:extLst>
              <a:ext uri="{FF2B5EF4-FFF2-40B4-BE49-F238E27FC236}">
                <a16:creationId xmlns:a16="http://schemas.microsoft.com/office/drawing/2014/main" id="{3ACC2CE9-CF7F-E96D-A2C9-67E9A1AD6D48}"/>
              </a:ext>
            </a:extLst>
          </p:cNvPr>
          <p:cNvSpPr>
            <a:spLocks noGrp="1"/>
          </p:cNvSpPr>
          <p:nvPr>
            <p:ph type="sldNum" sz="quarter" idx="12"/>
          </p:nvPr>
        </p:nvSpPr>
        <p:spPr/>
        <p:txBody>
          <a:bodyPr/>
          <a:lstStyle/>
          <a:p>
            <a:fld id="{D8DA9DAA-006C-4F4B-980E-E3DF019B24E2}" type="slidenum">
              <a:rPr lang="en-US" smtClean="0"/>
              <a:pPr/>
              <a:t>40</a:t>
            </a:fld>
            <a:endParaRPr lang="en-US" dirty="0"/>
          </a:p>
        </p:txBody>
      </p:sp>
    </p:spTree>
    <p:extLst>
      <p:ext uri="{BB962C8B-B14F-4D97-AF65-F5344CB8AC3E}">
        <p14:creationId xmlns:p14="http://schemas.microsoft.com/office/powerpoint/2010/main" val="4251531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urple and green dot pattern&#10;&#10;Description automatically generated">
            <a:extLst>
              <a:ext uri="{FF2B5EF4-FFF2-40B4-BE49-F238E27FC236}">
                <a16:creationId xmlns:a16="http://schemas.microsoft.com/office/drawing/2014/main" id="{E6622E46-AB36-EF05-16C7-0674AA0CB08A}"/>
              </a:ext>
            </a:extLst>
          </p:cNvPr>
          <p:cNvPicPr>
            <a:picLocks noChangeAspect="1"/>
          </p:cNvPicPr>
          <p:nvPr/>
        </p:nvPicPr>
        <p:blipFill rotWithShape="1">
          <a:blip r:embed="rId2"/>
          <a:srcRect/>
          <a:stretch/>
        </p:blipFill>
        <p:spPr>
          <a:xfrm>
            <a:off x="-3049" y="0"/>
            <a:ext cx="12192000" cy="6858000"/>
          </a:xfrm>
          <a:prstGeom prst="rect">
            <a:avLst/>
          </a:prstGeom>
        </p:spPr>
      </p:pic>
      <p:sp>
        <p:nvSpPr>
          <p:cNvPr id="3" name="Footer Placeholder 2">
            <a:extLst>
              <a:ext uri="{FF2B5EF4-FFF2-40B4-BE49-F238E27FC236}">
                <a16:creationId xmlns:a16="http://schemas.microsoft.com/office/drawing/2014/main" id="{DAA07F89-DBE2-8522-DE7B-BA9276717DBA}"/>
              </a:ext>
            </a:extLst>
          </p:cNvPr>
          <p:cNvSpPr>
            <a:spLocks noGrp="1"/>
          </p:cNvSpPr>
          <p:nvPr>
            <p:ph type="ftr" sz="quarter" idx="11"/>
          </p:nvPr>
        </p:nvSpPr>
        <p:spPr/>
        <p:txBody>
          <a:bodyPr/>
          <a:lstStyle/>
          <a:p>
            <a:r>
              <a:rPr lang="en-US"/>
              <a:t>Knowledge</a:t>
            </a:r>
            <a:endParaRPr lang="en-US" dirty="0"/>
          </a:p>
        </p:txBody>
      </p:sp>
      <p:sp>
        <p:nvSpPr>
          <p:cNvPr id="5" name="Slide Number Placeholder 4">
            <a:extLst>
              <a:ext uri="{FF2B5EF4-FFF2-40B4-BE49-F238E27FC236}">
                <a16:creationId xmlns:a16="http://schemas.microsoft.com/office/drawing/2014/main" id="{8866262E-79E4-C925-1100-5C55F509153B}"/>
              </a:ext>
            </a:extLst>
          </p:cNvPr>
          <p:cNvSpPr>
            <a:spLocks noGrp="1"/>
          </p:cNvSpPr>
          <p:nvPr>
            <p:ph type="sldNum" sz="quarter" idx="12"/>
          </p:nvPr>
        </p:nvSpPr>
        <p:spPr/>
        <p:txBody>
          <a:bodyPr/>
          <a:lstStyle/>
          <a:p>
            <a:fld id="{D8DA9DAA-006C-4F4B-980E-E3DF019B24E2}" type="slidenum">
              <a:rPr lang="en-US" smtClean="0"/>
              <a:pPr/>
              <a:t>41</a:t>
            </a:fld>
            <a:endParaRPr lang="en-US" dirty="0"/>
          </a:p>
        </p:txBody>
      </p:sp>
    </p:spTree>
    <p:extLst>
      <p:ext uri="{BB962C8B-B14F-4D97-AF65-F5344CB8AC3E}">
        <p14:creationId xmlns:p14="http://schemas.microsoft.com/office/powerpoint/2010/main" val="2092058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Processing</a:t>
            </a:r>
            <a:r>
              <a:rPr lang="fr-FR" dirty="0"/>
              <a:t> Workflow</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829192630"/>
              </p:ext>
            </p:extLst>
          </p:nvPr>
        </p:nvGraphicFramePr>
        <p:xfrm>
          <a:off x="3238480" y="2143117"/>
          <a:ext cx="5643602" cy="3076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arré corné 7"/>
          <p:cNvSpPr/>
          <p:nvPr/>
        </p:nvSpPr>
        <p:spPr>
          <a:xfrm>
            <a:off x="1738282" y="3011088"/>
            <a:ext cx="642942" cy="835825"/>
          </a:xfrm>
          <a:prstGeom prst="foldedCorner">
            <a:avLst>
              <a:gd name="adj" fmla="val 29004"/>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9" name="Carré corné 8"/>
          <p:cNvSpPr/>
          <p:nvPr/>
        </p:nvSpPr>
        <p:spPr>
          <a:xfrm>
            <a:off x="1890682" y="3163488"/>
            <a:ext cx="642942" cy="835825"/>
          </a:xfrm>
          <a:prstGeom prst="foldedCorner">
            <a:avLst>
              <a:gd name="adj" fmla="val 29004"/>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0" name="Carré corné 9"/>
          <p:cNvSpPr/>
          <p:nvPr/>
        </p:nvSpPr>
        <p:spPr>
          <a:xfrm>
            <a:off x="2043082" y="3315888"/>
            <a:ext cx="642942" cy="835825"/>
          </a:xfrm>
          <a:prstGeom prst="foldedCorner">
            <a:avLst>
              <a:gd name="adj" fmla="val 29004"/>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pic>
        <p:nvPicPr>
          <p:cNvPr id="14" name="Picture 2"/>
          <p:cNvPicPr>
            <a:picLocks noChangeAspect="1" noChangeArrowheads="1"/>
          </p:cNvPicPr>
          <p:nvPr/>
        </p:nvPicPr>
        <p:blipFill>
          <a:blip r:embed="rId7" cstate="print"/>
          <a:srcRect l="17905" r="16216"/>
          <a:stretch>
            <a:fillRect/>
          </a:stretch>
        </p:blipFill>
        <p:spPr bwMode="auto">
          <a:xfrm>
            <a:off x="8961883" y="2753526"/>
            <a:ext cx="2457293" cy="2066631"/>
          </a:xfrm>
          <a:prstGeom prst="rect">
            <a:avLst/>
          </a:prstGeom>
          <a:noFill/>
          <a:ln w="9525">
            <a:noFill/>
            <a:miter lim="800000"/>
            <a:headEnd/>
            <a:tailEnd/>
          </a:ln>
        </p:spPr>
      </p:pic>
      <p:grpSp>
        <p:nvGrpSpPr>
          <p:cNvPr id="3" name="Groupe 14"/>
          <p:cNvGrpSpPr/>
          <p:nvPr/>
        </p:nvGrpSpPr>
        <p:grpSpPr>
          <a:xfrm>
            <a:off x="8810645" y="3429000"/>
            <a:ext cx="498323" cy="582944"/>
            <a:chOff x="2586742" y="1246939"/>
            <a:chExt cx="498323" cy="582944"/>
          </a:xfrm>
        </p:grpSpPr>
        <p:sp>
          <p:nvSpPr>
            <p:cNvPr id="16" name="Flèche droite 15"/>
            <p:cNvSpPr/>
            <p:nvPr/>
          </p:nvSpPr>
          <p:spPr>
            <a:xfrm>
              <a:off x="2586742" y="1246939"/>
              <a:ext cx="498323" cy="582944"/>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Flèche droite 4"/>
            <p:cNvSpPr/>
            <p:nvPr/>
          </p:nvSpPr>
          <p:spPr>
            <a:xfrm>
              <a:off x="2586742" y="1363528"/>
              <a:ext cx="348826" cy="3497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endParaRPr lang="de-DE" sz="2300"/>
            </a:p>
          </p:txBody>
        </p:sp>
      </p:grpSp>
      <p:grpSp>
        <p:nvGrpSpPr>
          <p:cNvPr id="5" name="Groupe 20"/>
          <p:cNvGrpSpPr/>
          <p:nvPr/>
        </p:nvGrpSpPr>
        <p:grpSpPr>
          <a:xfrm>
            <a:off x="2809853" y="3429000"/>
            <a:ext cx="498323" cy="582944"/>
            <a:chOff x="2586742" y="1246939"/>
            <a:chExt cx="498323" cy="582944"/>
          </a:xfrm>
        </p:grpSpPr>
        <p:sp>
          <p:nvSpPr>
            <p:cNvPr id="22" name="Flèche droite 21"/>
            <p:cNvSpPr/>
            <p:nvPr/>
          </p:nvSpPr>
          <p:spPr>
            <a:xfrm>
              <a:off x="2586742" y="1246939"/>
              <a:ext cx="498323" cy="582944"/>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3" name="Flèche droite 4"/>
            <p:cNvSpPr/>
            <p:nvPr/>
          </p:nvSpPr>
          <p:spPr>
            <a:xfrm>
              <a:off x="2586742" y="1363528"/>
              <a:ext cx="348826" cy="3497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endParaRPr lang="de-DE" sz="2300"/>
            </a:p>
          </p:txBody>
        </p:sp>
      </p:grpSp>
      <p:sp>
        <p:nvSpPr>
          <p:cNvPr id="6" name="Footer Placeholder 5">
            <a:extLst>
              <a:ext uri="{FF2B5EF4-FFF2-40B4-BE49-F238E27FC236}">
                <a16:creationId xmlns:a16="http://schemas.microsoft.com/office/drawing/2014/main" id="{FFA57D12-6980-5EFB-8E07-53B9C15D9E70}"/>
              </a:ext>
            </a:extLst>
          </p:cNvPr>
          <p:cNvSpPr>
            <a:spLocks noGrp="1"/>
          </p:cNvSpPr>
          <p:nvPr>
            <p:ph type="ftr" sz="quarter" idx="11"/>
          </p:nvPr>
        </p:nvSpPr>
        <p:spPr/>
        <p:txBody>
          <a:bodyPr/>
          <a:lstStyle/>
          <a:p>
            <a:r>
              <a:rPr lang="en-US"/>
              <a:t>Knowledge</a:t>
            </a:r>
            <a:endParaRPr lang="en-US" dirty="0"/>
          </a:p>
        </p:txBody>
      </p:sp>
      <p:sp>
        <p:nvSpPr>
          <p:cNvPr id="7" name="Slide Number Placeholder 6">
            <a:extLst>
              <a:ext uri="{FF2B5EF4-FFF2-40B4-BE49-F238E27FC236}">
                <a16:creationId xmlns:a16="http://schemas.microsoft.com/office/drawing/2014/main" id="{252BEE05-6860-4316-A393-CEB01F9A3B18}"/>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de-DE" dirty="0"/>
              <a:t>Tag generation </a:t>
            </a:r>
            <a:br>
              <a:rPr lang="de-DE" dirty="0"/>
            </a:br>
            <a:endParaRPr lang="de-DE" dirty="0"/>
          </a:p>
        </p:txBody>
      </p:sp>
      <p:sp>
        <p:nvSpPr>
          <p:cNvPr id="3" name="Espace réservé du contenu 2"/>
          <p:cNvSpPr>
            <a:spLocks noGrp="1"/>
          </p:cNvSpPr>
          <p:nvPr>
            <p:ph idx="1"/>
          </p:nvPr>
        </p:nvSpPr>
        <p:spPr>
          <a:xfrm>
            <a:off x="5519936" y="5085185"/>
            <a:ext cx="4690864" cy="1040979"/>
          </a:xfrm>
        </p:spPr>
        <p:txBody>
          <a:bodyPr/>
          <a:lstStyle/>
          <a:p>
            <a:pPr>
              <a:buNone/>
            </a:pPr>
            <a:r>
              <a:rPr lang="de-DE" dirty="0" err="1"/>
              <a:t>Supervised</a:t>
            </a:r>
            <a:r>
              <a:rPr lang="de-DE" dirty="0"/>
              <a:t> </a:t>
            </a:r>
            <a:r>
              <a:rPr lang="de-DE" dirty="0" err="1"/>
              <a:t>classification</a:t>
            </a:r>
            <a:endParaRPr lang="de-DE" dirty="0"/>
          </a:p>
        </p:txBody>
      </p:sp>
      <p:pic>
        <p:nvPicPr>
          <p:cNvPr id="4" name="Image 3"/>
          <p:cNvPicPr/>
          <p:nvPr/>
        </p:nvPicPr>
        <p:blipFill>
          <a:blip r:embed="rId3" cstate="print"/>
          <a:srcRect l="25950" t="25776" r="15703" b="49775"/>
          <a:stretch>
            <a:fillRect/>
          </a:stretch>
        </p:blipFill>
        <p:spPr bwMode="auto">
          <a:xfrm>
            <a:off x="3246872" y="2662238"/>
            <a:ext cx="5698256" cy="1270819"/>
          </a:xfrm>
          <a:prstGeom prst="rect">
            <a:avLst/>
          </a:prstGeom>
          <a:noFill/>
          <a:ln w="9525">
            <a:noFill/>
            <a:miter lim="800000"/>
            <a:headEnd/>
            <a:tailEnd/>
          </a:ln>
        </p:spPr>
      </p:pic>
      <p:sp>
        <p:nvSpPr>
          <p:cNvPr id="5" name="AutoShape 2"/>
          <p:cNvSpPr>
            <a:spLocks noChangeArrowheads="1"/>
          </p:cNvSpPr>
          <p:nvPr/>
        </p:nvSpPr>
        <p:spPr bwMode="auto">
          <a:xfrm>
            <a:off x="7896200" y="2132856"/>
            <a:ext cx="533400" cy="590550"/>
          </a:xfrm>
          <a:prstGeom prst="foldedCorner">
            <a:avLst>
              <a:gd name="adj" fmla="val 12500"/>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fr-FR" sz="1100">
                <a:latin typeface="Calibri" pitchFamily="34" charset="0"/>
                <a:cs typeface="Arial" pitchFamily="34" charset="0"/>
              </a:rPr>
              <a:t>New</a:t>
            </a:r>
            <a:br>
              <a:rPr lang="fr-FR" sz="1100">
                <a:latin typeface="Calibri" pitchFamily="34" charset="0"/>
                <a:cs typeface="Arial" pitchFamily="34" charset="0"/>
              </a:rPr>
            </a:br>
            <a:r>
              <a:rPr lang="fr-FR" sz="1100">
                <a:latin typeface="Calibri" pitchFamily="34" charset="0"/>
                <a:cs typeface="Arial" pitchFamily="34" charset="0"/>
              </a:rPr>
              <a:t>Doc</a:t>
            </a:r>
            <a:endParaRPr lang="fr-FR">
              <a:latin typeface="Arial" pitchFamily="34" charset="0"/>
              <a:cs typeface="Arial" pitchFamily="34" charset="0"/>
            </a:endParaRPr>
          </a:p>
        </p:txBody>
      </p:sp>
      <p:sp>
        <p:nvSpPr>
          <p:cNvPr id="6" name="AutoShape 3"/>
          <p:cNvSpPr>
            <a:spLocks noChangeArrowheads="1"/>
          </p:cNvSpPr>
          <p:nvPr/>
        </p:nvSpPr>
        <p:spPr bwMode="auto">
          <a:xfrm>
            <a:off x="8134325" y="2818656"/>
            <a:ext cx="114300" cy="247650"/>
          </a:xfrm>
          <a:prstGeom prst="downArrow">
            <a:avLst>
              <a:gd name="adj1" fmla="val 50000"/>
              <a:gd name="adj2" fmla="val 54167"/>
            </a:avLst>
          </a:prstGeom>
          <a:solidFill>
            <a:srgbClr val="FFFFFF"/>
          </a:solidFill>
          <a:ln w="9525">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de-DE"/>
          </a:p>
        </p:txBody>
      </p:sp>
      <p:sp>
        <p:nvSpPr>
          <p:cNvPr id="7" name="AutoShape 4"/>
          <p:cNvSpPr>
            <a:spLocks noChangeArrowheads="1"/>
          </p:cNvSpPr>
          <p:nvPr/>
        </p:nvSpPr>
        <p:spPr bwMode="auto">
          <a:xfrm>
            <a:off x="7600925" y="4009281"/>
            <a:ext cx="533400" cy="590550"/>
          </a:xfrm>
          <a:prstGeom prst="foldedCorner">
            <a:avLst>
              <a:gd name="adj" fmla="val 12500"/>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fr-FR" sz="1100">
                <a:latin typeface="Calibri" pitchFamily="34" charset="0"/>
                <a:cs typeface="Arial" pitchFamily="34" charset="0"/>
              </a:rPr>
              <a:t>New</a:t>
            </a:r>
            <a:br>
              <a:rPr lang="fr-FR" sz="1100">
                <a:latin typeface="Calibri" pitchFamily="34" charset="0"/>
                <a:cs typeface="Arial" pitchFamily="34" charset="0"/>
              </a:rPr>
            </a:br>
            <a:r>
              <a:rPr lang="fr-FR" sz="1100">
                <a:latin typeface="Calibri" pitchFamily="34" charset="0"/>
                <a:cs typeface="Arial" pitchFamily="34" charset="0"/>
              </a:rPr>
              <a:t>Doc</a:t>
            </a:r>
            <a:endParaRPr lang="fr-FR">
              <a:latin typeface="Arial" pitchFamily="34" charset="0"/>
              <a:cs typeface="Arial" pitchFamily="34" charset="0"/>
            </a:endParaRPr>
          </a:p>
        </p:txBody>
      </p:sp>
      <p:sp>
        <p:nvSpPr>
          <p:cNvPr id="8" name="AutoShape 5"/>
          <p:cNvSpPr>
            <a:spLocks noChangeArrowheads="1"/>
          </p:cNvSpPr>
          <p:nvPr/>
        </p:nvSpPr>
        <p:spPr bwMode="auto">
          <a:xfrm rot="13113474">
            <a:off x="7962876" y="4476007"/>
            <a:ext cx="409575" cy="180975"/>
          </a:xfrm>
          <a:prstGeom prst="homePlate">
            <a:avLst>
              <a:gd name="adj" fmla="val 56579"/>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fr-FR" sz="1100">
                <a:latin typeface="Calibri" pitchFamily="34" charset="0"/>
                <a:cs typeface="Arial" pitchFamily="34" charset="0"/>
              </a:rPr>
              <a:t>#</a:t>
            </a:r>
            <a:endParaRPr lang="fr-FR">
              <a:latin typeface="Arial" pitchFamily="34" charset="0"/>
              <a:cs typeface="Arial" pitchFamily="34" charset="0"/>
            </a:endParaRPr>
          </a:p>
        </p:txBody>
      </p:sp>
      <p:sp>
        <p:nvSpPr>
          <p:cNvPr id="9" name="AutoShape 6"/>
          <p:cNvSpPr>
            <a:spLocks noChangeArrowheads="1"/>
          </p:cNvSpPr>
          <p:nvPr/>
        </p:nvSpPr>
        <p:spPr bwMode="auto">
          <a:xfrm rot="943114">
            <a:off x="4962500" y="4009282"/>
            <a:ext cx="2362200" cy="219075"/>
          </a:xfrm>
          <a:prstGeom prst="leftRightArrow">
            <a:avLst>
              <a:gd name="adj1" fmla="val 50148"/>
              <a:gd name="adj2" fmla="val 85213"/>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 name="AutoShape 7"/>
          <p:cNvSpPr>
            <a:spLocks noChangeArrowheads="1"/>
          </p:cNvSpPr>
          <p:nvPr/>
        </p:nvSpPr>
        <p:spPr bwMode="auto">
          <a:xfrm>
            <a:off x="7896200" y="3694956"/>
            <a:ext cx="114300" cy="247650"/>
          </a:xfrm>
          <a:prstGeom prst="downArrow">
            <a:avLst>
              <a:gd name="adj1" fmla="val 50000"/>
              <a:gd name="adj2" fmla="val 54167"/>
            </a:avLst>
          </a:prstGeom>
          <a:solidFill>
            <a:srgbClr val="FFFFFF"/>
          </a:solidFill>
          <a:ln w="9525">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de-DE"/>
          </a:p>
        </p:txBody>
      </p:sp>
      <p:sp>
        <p:nvSpPr>
          <p:cNvPr id="11" name="ZoneTexte 10"/>
          <p:cNvSpPr txBox="1"/>
          <p:nvPr/>
        </p:nvSpPr>
        <p:spPr>
          <a:xfrm>
            <a:off x="1594901" y="5085185"/>
            <a:ext cx="3506223" cy="646331"/>
          </a:xfrm>
          <a:prstGeom prst="rect">
            <a:avLst/>
          </a:prstGeom>
          <a:noFill/>
        </p:spPr>
        <p:txBody>
          <a:bodyPr wrap="square" rtlCol="0">
            <a:spAutoFit/>
          </a:bodyPr>
          <a:lstStyle/>
          <a:p>
            <a:r>
              <a:rPr lang="de-DE" u="sng" dirty="0"/>
              <a:t>Advantages</a:t>
            </a:r>
            <a:r>
              <a:rPr lang="de-DE" dirty="0"/>
              <a:t>:</a:t>
            </a:r>
          </a:p>
          <a:p>
            <a:pPr>
              <a:buFontTx/>
              <a:buChar char="-"/>
            </a:pPr>
            <a:r>
              <a:rPr lang="de-DE" dirty="0" err="1"/>
              <a:t>Predictive</a:t>
            </a:r>
            <a:r>
              <a:rPr lang="de-DE" dirty="0"/>
              <a:t> </a:t>
            </a:r>
            <a:r>
              <a:rPr lang="de-DE" dirty="0" err="1"/>
              <a:t>generation</a:t>
            </a:r>
            <a:r>
              <a:rPr lang="de-DE" dirty="0"/>
              <a:t> </a:t>
            </a:r>
            <a:r>
              <a:rPr lang="de-DE" dirty="0" err="1"/>
              <a:t>of</a:t>
            </a:r>
            <a:r>
              <a:rPr lang="de-DE" dirty="0"/>
              <a:t> tags</a:t>
            </a:r>
          </a:p>
        </p:txBody>
      </p:sp>
      <p:sp>
        <p:nvSpPr>
          <p:cNvPr id="13" name="ZoneTexte 12"/>
          <p:cNvSpPr txBox="1"/>
          <p:nvPr/>
        </p:nvSpPr>
        <p:spPr>
          <a:xfrm>
            <a:off x="1594901" y="5692747"/>
            <a:ext cx="3506223" cy="646331"/>
          </a:xfrm>
          <a:prstGeom prst="rect">
            <a:avLst/>
          </a:prstGeom>
          <a:noFill/>
        </p:spPr>
        <p:txBody>
          <a:bodyPr wrap="square" rtlCol="0">
            <a:spAutoFit/>
          </a:bodyPr>
          <a:lstStyle/>
          <a:p>
            <a:pPr>
              <a:buFontTx/>
              <a:buChar char="-"/>
            </a:pPr>
            <a:r>
              <a:rPr lang="de-DE" dirty="0"/>
              <a:t>Link </a:t>
            </a:r>
            <a:r>
              <a:rPr lang="de-DE" dirty="0" err="1"/>
              <a:t>to</a:t>
            </a:r>
            <a:r>
              <a:rPr lang="de-DE" dirty="0"/>
              <a:t> </a:t>
            </a:r>
            <a:r>
              <a:rPr lang="de-DE" dirty="0" err="1"/>
              <a:t>the</a:t>
            </a:r>
            <a:r>
              <a:rPr lang="de-DE" dirty="0"/>
              <a:t> </a:t>
            </a:r>
            <a:r>
              <a:rPr lang="de-DE" dirty="0" err="1"/>
              <a:t>articles</a:t>
            </a:r>
            <a:r>
              <a:rPr lang="de-DE" dirty="0"/>
              <a:t> </a:t>
            </a:r>
            <a:r>
              <a:rPr lang="de-DE" dirty="0" err="1"/>
              <a:t>stored</a:t>
            </a:r>
            <a:r>
              <a:rPr lang="de-DE" dirty="0"/>
              <a:t> in </a:t>
            </a:r>
            <a:r>
              <a:rPr lang="de-DE" dirty="0" err="1"/>
              <a:t>the</a:t>
            </a:r>
            <a:r>
              <a:rPr lang="de-DE" dirty="0"/>
              <a:t> </a:t>
            </a:r>
            <a:r>
              <a:rPr lang="de-DE" dirty="0" err="1"/>
              <a:t>database</a:t>
            </a:r>
            <a:r>
              <a:rPr lang="de-DE" dirty="0"/>
              <a:t> </a:t>
            </a:r>
            <a:r>
              <a:rPr lang="de-DE" dirty="0" err="1"/>
              <a:t>with</a:t>
            </a:r>
            <a:r>
              <a:rPr lang="de-DE" dirty="0"/>
              <a:t> </a:t>
            </a:r>
            <a:r>
              <a:rPr lang="de-DE" dirty="0" err="1"/>
              <a:t>similar</a:t>
            </a:r>
            <a:r>
              <a:rPr lang="de-DE" dirty="0"/>
              <a:t> tags</a:t>
            </a:r>
          </a:p>
        </p:txBody>
      </p:sp>
      <p:graphicFrame>
        <p:nvGraphicFramePr>
          <p:cNvPr id="14" name="Espace réservé du contenu 3"/>
          <p:cNvGraphicFramePr>
            <a:graphicFrameLocks/>
          </p:cNvGraphicFramePr>
          <p:nvPr>
            <p:extLst>
              <p:ext uri="{D42A27DB-BD31-4B8C-83A1-F6EECF244321}">
                <p14:modId xmlns:p14="http://schemas.microsoft.com/office/powerpoint/2010/main" val="2958311146"/>
              </p:ext>
            </p:extLst>
          </p:nvPr>
        </p:nvGraphicFramePr>
        <p:xfrm>
          <a:off x="2625408" y="1700808"/>
          <a:ext cx="1940626" cy="8026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Carré corné 14"/>
          <p:cNvSpPr/>
          <p:nvPr/>
        </p:nvSpPr>
        <p:spPr>
          <a:xfrm>
            <a:off x="2010258" y="192070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6" name="Carré corné 15"/>
          <p:cNvSpPr/>
          <p:nvPr/>
        </p:nvSpPr>
        <p:spPr>
          <a:xfrm>
            <a:off x="2112702" y="198682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7" name="Carré corné 16"/>
          <p:cNvSpPr/>
          <p:nvPr/>
        </p:nvSpPr>
        <p:spPr>
          <a:xfrm>
            <a:off x="2189770" y="2060849"/>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pic>
        <p:nvPicPr>
          <p:cNvPr id="18" name="Picture 2"/>
          <p:cNvPicPr>
            <a:picLocks noChangeAspect="1" noChangeArrowheads="1"/>
          </p:cNvPicPr>
          <p:nvPr/>
        </p:nvPicPr>
        <p:blipFill>
          <a:blip r:embed="rId9" cstate="print"/>
          <a:srcRect l="17905" r="16216"/>
          <a:stretch>
            <a:fillRect/>
          </a:stretch>
        </p:blipFill>
        <p:spPr bwMode="auto">
          <a:xfrm>
            <a:off x="4583832" y="1844825"/>
            <a:ext cx="521854" cy="438889"/>
          </a:xfrm>
          <a:prstGeom prst="rect">
            <a:avLst/>
          </a:prstGeom>
          <a:noFill/>
          <a:ln w="9525">
            <a:noFill/>
            <a:miter lim="800000"/>
            <a:headEnd/>
            <a:tailEnd/>
          </a:ln>
        </p:spPr>
      </p:pic>
      <p:grpSp>
        <p:nvGrpSpPr>
          <p:cNvPr id="19" name="Groupe 18"/>
          <p:cNvGrpSpPr/>
          <p:nvPr/>
        </p:nvGrpSpPr>
        <p:grpSpPr>
          <a:xfrm>
            <a:off x="2495601" y="2001899"/>
            <a:ext cx="171355" cy="200453"/>
            <a:chOff x="889485" y="301089"/>
            <a:chExt cx="171355" cy="200453"/>
          </a:xfrm>
        </p:grpSpPr>
        <p:sp>
          <p:nvSpPr>
            <p:cNvPr id="20" name="Flèche droite 19"/>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pPr>
              <a:endParaRPr lang="de-DE" sz="800"/>
            </a:p>
          </p:txBody>
        </p:sp>
      </p:grpSp>
      <p:grpSp>
        <p:nvGrpSpPr>
          <p:cNvPr id="22" name="Groupe 21"/>
          <p:cNvGrpSpPr/>
          <p:nvPr/>
        </p:nvGrpSpPr>
        <p:grpSpPr>
          <a:xfrm>
            <a:off x="4511825" y="2001899"/>
            <a:ext cx="171355" cy="200453"/>
            <a:chOff x="889485" y="301089"/>
            <a:chExt cx="171355" cy="200453"/>
          </a:xfrm>
        </p:grpSpPr>
        <p:sp>
          <p:nvSpPr>
            <p:cNvPr id="23" name="Flèche droite 22"/>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pPr>
              <a:endParaRPr lang="de-DE" sz="800"/>
            </a:p>
          </p:txBody>
        </p:sp>
      </p:grpSp>
      <p:sp>
        <p:nvSpPr>
          <p:cNvPr id="12" name="Footer Placeholder 11">
            <a:extLst>
              <a:ext uri="{FF2B5EF4-FFF2-40B4-BE49-F238E27FC236}">
                <a16:creationId xmlns:a16="http://schemas.microsoft.com/office/drawing/2014/main" id="{FEB5CAAA-C7D8-D274-1E7F-709150968B2A}"/>
              </a:ext>
            </a:extLst>
          </p:cNvPr>
          <p:cNvSpPr>
            <a:spLocks noGrp="1"/>
          </p:cNvSpPr>
          <p:nvPr>
            <p:ph type="ftr" sz="quarter" idx="11"/>
          </p:nvPr>
        </p:nvSpPr>
        <p:spPr/>
        <p:txBody>
          <a:bodyPr/>
          <a:lstStyle/>
          <a:p>
            <a:r>
              <a:rPr lang="en-US"/>
              <a:t>Knowledge</a:t>
            </a:r>
            <a:endParaRPr lang="en-US" dirty="0"/>
          </a:p>
        </p:txBody>
      </p:sp>
      <p:sp>
        <p:nvSpPr>
          <p:cNvPr id="25" name="Slide Number Placeholder 24">
            <a:extLst>
              <a:ext uri="{FF2B5EF4-FFF2-40B4-BE49-F238E27FC236}">
                <a16:creationId xmlns:a16="http://schemas.microsoft.com/office/drawing/2014/main" id="{AFF3D359-0524-8A55-A1A2-D1F2F680F25F}"/>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DFB05E-DE14-4E2C-BBA2-C0312CF73102}"/>
              </a:ext>
            </a:extLst>
          </p:cNvPr>
          <p:cNvSpPr>
            <a:spLocks noGrp="1"/>
          </p:cNvSpPr>
          <p:nvPr>
            <p:ph type="title"/>
          </p:nvPr>
        </p:nvSpPr>
        <p:spPr/>
        <p:txBody>
          <a:bodyPr/>
          <a:lstStyle/>
          <a:p>
            <a:r>
              <a:rPr lang="en-US" dirty="0"/>
              <a:t>Tag generation</a:t>
            </a:r>
            <a:br>
              <a:rPr lang="en-US" dirty="0"/>
            </a:br>
            <a:endParaRPr lang="en-US" dirty="0"/>
          </a:p>
        </p:txBody>
      </p:sp>
      <p:sp>
        <p:nvSpPr>
          <p:cNvPr id="3" name="Espace réservé du texte 2">
            <a:extLst>
              <a:ext uri="{FF2B5EF4-FFF2-40B4-BE49-F238E27FC236}">
                <a16:creationId xmlns:a16="http://schemas.microsoft.com/office/drawing/2014/main" id="{C33F58F2-1F15-43FD-ADC5-4BC3FA755782}"/>
              </a:ext>
            </a:extLst>
          </p:cNvPr>
          <p:cNvSpPr>
            <a:spLocks noGrp="1"/>
          </p:cNvSpPr>
          <p:nvPr>
            <p:ph type="body" idx="1"/>
          </p:nvPr>
        </p:nvSpPr>
        <p:spPr/>
        <p:txBody>
          <a:bodyPr/>
          <a:lstStyle/>
          <a:p>
            <a:r>
              <a:rPr lang="en-US" dirty="0"/>
              <a:t>Step 1</a:t>
            </a:r>
          </a:p>
          <a:p>
            <a:endParaRPr lang="en-US" dirty="0"/>
          </a:p>
          <a:p>
            <a:endParaRPr lang="en-US" dirty="0"/>
          </a:p>
          <a:p>
            <a:endParaRPr lang="en-US" dirty="0"/>
          </a:p>
          <a:p>
            <a:r>
              <a:rPr lang="en-US" dirty="0"/>
              <a:t>Step 2</a:t>
            </a:r>
          </a:p>
        </p:txBody>
      </p:sp>
      <p:sp>
        <p:nvSpPr>
          <p:cNvPr id="4" name="Google Shape;107;p15">
            <a:extLst>
              <a:ext uri="{FF2B5EF4-FFF2-40B4-BE49-F238E27FC236}">
                <a16:creationId xmlns:a16="http://schemas.microsoft.com/office/drawing/2014/main" id="{2E9A9255-5F7A-4356-A519-5E769F802521}"/>
              </a:ext>
            </a:extLst>
          </p:cNvPr>
          <p:cNvSpPr txBox="1"/>
          <p:nvPr/>
        </p:nvSpPr>
        <p:spPr>
          <a:xfrm rot="5400000">
            <a:off x="8090872" y="3058884"/>
            <a:ext cx="216694" cy="57150"/>
          </a:xfrm>
          <a:prstGeom prst="rect">
            <a:avLst/>
          </a:prstGeom>
          <a:noFill/>
          <a:ln>
            <a:noFill/>
          </a:ln>
        </p:spPr>
        <p:txBody>
          <a:bodyPr spcFirstLastPara="1" wrap="square" lIns="91425" tIns="45700" rIns="91425" bIns="45700" anchor="t" anchorCtr="0">
            <a:noAutofit/>
          </a:bodyPr>
          <a:lstStyle/>
          <a:p>
            <a:pPr>
              <a:buClr>
                <a:srgbClr val="000000"/>
              </a:buClr>
              <a:defRPr/>
            </a:pPr>
            <a:endParaRPr kern="0">
              <a:solidFill>
                <a:srgbClr val="000000"/>
              </a:solidFill>
              <a:latin typeface="Calibri"/>
              <a:ea typeface="Calibri"/>
              <a:cs typeface="Calibri"/>
              <a:sym typeface="Calibri"/>
            </a:endParaRPr>
          </a:p>
        </p:txBody>
      </p:sp>
      <p:sp>
        <p:nvSpPr>
          <p:cNvPr id="5" name="Google Shape;112;p15">
            <a:extLst>
              <a:ext uri="{FF2B5EF4-FFF2-40B4-BE49-F238E27FC236}">
                <a16:creationId xmlns:a16="http://schemas.microsoft.com/office/drawing/2014/main" id="{D4E976A8-D1FA-4107-BB06-F135BD5BD4B1}"/>
              </a:ext>
            </a:extLst>
          </p:cNvPr>
          <p:cNvSpPr txBox="1"/>
          <p:nvPr/>
        </p:nvSpPr>
        <p:spPr>
          <a:xfrm rot="5400000">
            <a:off x="7845003" y="3774722"/>
            <a:ext cx="216694" cy="57150"/>
          </a:xfrm>
          <a:prstGeom prst="rect">
            <a:avLst/>
          </a:prstGeom>
          <a:noFill/>
          <a:ln>
            <a:noFill/>
          </a:ln>
        </p:spPr>
        <p:txBody>
          <a:bodyPr spcFirstLastPara="1" wrap="square" lIns="91425" tIns="45700" rIns="91425" bIns="45700" anchor="t" anchorCtr="0">
            <a:noAutofit/>
          </a:bodyPr>
          <a:lstStyle/>
          <a:p>
            <a:pPr>
              <a:buClr>
                <a:srgbClr val="000000"/>
              </a:buClr>
              <a:defRPr/>
            </a:pPr>
            <a:endParaRPr kern="0">
              <a:solidFill>
                <a:srgbClr val="000000"/>
              </a:solidFill>
              <a:latin typeface="Calibri"/>
              <a:ea typeface="Calibri"/>
              <a:cs typeface="Calibri"/>
              <a:sym typeface="Calibri"/>
            </a:endParaRPr>
          </a:p>
        </p:txBody>
      </p:sp>
      <p:pic>
        <p:nvPicPr>
          <p:cNvPr id="6" name="Graphique 5" descr="Livres avec un remplissage uni">
            <a:extLst>
              <a:ext uri="{FF2B5EF4-FFF2-40B4-BE49-F238E27FC236}">
                <a16:creationId xmlns:a16="http://schemas.microsoft.com/office/drawing/2014/main" id="{67BE7F7C-7F85-4599-A4EA-A012CD5E0A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2274" y="2994223"/>
            <a:ext cx="914400" cy="914400"/>
          </a:xfrm>
          <a:prstGeom prst="rect">
            <a:avLst/>
          </a:prstGeom>
        </p:spPr>
      </p:pic>
      <p:sp>
        <p:nvSpPr>
          <p:cNvPr id="7" name="ZoneTexte 6">
            <a:extLst>
              <a:ext uri="{FF2B5EF4-FFF2-40B4-BE49-F238E27FC236}">
                <a16:creationId xmlns:a16="http://schemas.microsoft.com/office/drawing/2014/main" id="{750313E0-2528-4D12-B076-741D22CC434C}"/>
              </a:ext>
            </a:extLst>
          </p:cNvPr>
          <p:cNvSpPr txBox="1"/>
          <p:nvPr/>
        </p:nvSpPr>
        <p:spPr>
          <a:xfrm>
            <a:off x="3867493" y="2618775"/>
            <a:ext cx="1004341" cy="523220"/>
          </a:xfrm>
          <a:prstGeom prst="rect">
            <a:avLst/>
          </a:prstGeom>
          <a:noFill/>
        </p:spPr>
        <p:txBody>
          <a:bodyPr wrap="square">
            <a:spAutoFit/>
          </a:bodyPr>
          <a:lstStyle/>
          <a:p>
            <a:pPr>
              <a:buClr>
                <a:srgbClr val="000000"/>
              </a:buClr>
              <a:defRPr/>
            </a:pPr>
            <a:r>
              <a:rPr lang="de-DE" sz="1400" kern="0" dirty="0" err="1">
                <a:solidFill>
                  <a:srgbClr val="000000"/>
                </a:solidFill>
                <a:latin typeface="Calibri"/>
                <a:ea typeface="Calibri"/>
                <a:cs typeface="Calibri"/>
                <a:sym typeface="Calibri"/>
              </a:rPr>
              <a:t>Document</a:t>
            </a:r>
            <a:br>
              <a:rPr lang="de-DE" sz="1400" kern="0" dirty="0">
                <a:solidFill>
                  <a:srgbClr val="000000"/>
                </a:solidFill>
                <a:latin typeface="Calibri"/>
                <a:ea typeface="Calibri"/>
                <a:cs typeface="Calibri"/>
                <a:sym typeface="Calibri"/>
              </a:rPr>
            </a:br>
            <a:r>
              <a:rPr lang="de-DE" sz="1400" kern="0" dirty="0">
                <a:solidFill>
                  <a:srgbClr val="000000"/>
                </a:solidFill>
                <a:latin typeface="Calibri"/>
                <a:ea typeface="Calibri"/>
                <a:cs typeface="Calibri"/>
                <a:sym typeface="Calibri"/>
              </a:rPr>
              <a:t>Collection</a:t>
            </a:r>
            <a:endParaRPr lang="en-US" sz="1400" kern="0" dirty="0">
              <a:solidFill>
                <a:srgbClr val="000000"/>
              </a:solidFill>
              <a:latin typeface="Arial"/>
              <a:cs typeface="Arial"/>
              <a:sym typeface="Arial"/>
            </a:endParaRPr>
          </a:p>
        </p:txBody>
      </p:sp>
      <p:sp>
        <p:nvSpPr>
          <p:cNvPr id="8" name="ZoneTexte 7">
            <a:extLst>
              <a:ext uri="{FF2B5EF4-FFF2-40B4-BE49-F238E27FC236}">
                <a16:creationId xmlns:a16="http://schemas.microsoft.com/office/drawing/2014/main" id="{9A63E452-0D3A-41D3-8697-4767252AC8C3}"/>
              </a:ext>
            </a:extLst>
          </p:cNvPr>
          <p:cNvSpPr txBox="1"/>
          <p:nvPr/>
        </p:nvSpPr>
        <p:spPr>
          <a:xfrm>
            <a:off x="5401796" y="2827629"/>
            <a:ext cx="1146078" cy="307777"/>
          </a:xfrm>
          <a:prstGeom prst="rect">
            <a:avLst/>
          </a:prstGeom>
          <a:noFill/>
        </p:spPr>
        <p:txBody>
          <a:bodyPr wrap="square">
            <a:spAutoFit/>
          </a:bodyPr>
          <a:lstStyle/>
          <a:p>
            <a:pPr>
              <a:buClr>
                <a:srgbClr val="000000"/>
              </a:buClr>
              <a:defRPr/>
            </a:pPr>
            <a:r>
              <a:rPr lang="de-DE" sz="1400" kern="0" dirty="0">
                <a:solidFill>
                  <a:srgbClr val="000000"/>
                </a:solidFill>
                <a:latin typeface="Calibri"/>
                <a:ea typeface="Calibri"/>
                <a:cs typeface="Calibri"/>
                <a:sym typeface="Calibri"/>
              </a:rPr>
              <a:t>Spreadsheet</a:t>
            </a:r>
            <a:endParaRPr lang="en-US" sz="1400" kern="0" dirty="0">
              <a:solidFill>
                <a:srgbClr val="000000"/>
              </a:solidFill>
              <a:latin typeface="Arial"/>
              <a:cs typeface="Arial"/>
              <a:sym typeface="Arial"/>
            </a:endParaRPr>
          </a:p>
        </p:txBody>
      </p:sp>
      <p:pic>
        <p:nvPicPr>
          <p:cNvPr id="9" name="Graphique 8" descr="Tableau avec un remplissage uni">
            <a:extLst>
              <a:ext uri="{FF2B5EF4-FFF2-40B4-BE49-F238E27FC236}">
                <a16:creationId xmlns:a16="http://schemas.microsoft.com/office/drawing/2014/main" id="{B9A6FD7C-31CA-43B5-87A0-0DA86AFC9D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101" y="2942481"/>
            <a:ext cx="914400" cy="914400"/>
          </a:xfrm>
          <a:prstGeom prst="rect">
            <a:avLst/>
          </a:prstGeom>
        </p:spPr>
      </p:pic>
      <p:sp>
        <p:nvSpPr>
          <p:cNvPr id="10" name="ZoneTexte 9">
            <a:extLst>
              <a:ext uri="{FF2B5EF4-FFF2-40B4-BE49-F238E27FC236}">
                <a16:creationId xmlns:a16="http://schemas.microsoft.com/office/drawing/2014/main" id="{0F44C2EC-E0EA-4C12-9D6B-F0A581276482}"/>
              </a:ext>
            </a:extLst>
          </p:cNvPr>
          <p:cNvSpPr txBox="1"/>
          <p:nvPr/>
        </p:nvSpPr>
        <p:spPr>
          <a:xfrm>
            <a:off x="4620709" y="3064633"/>
            <a:ext cx="1101861" cy="738664"/>
          </a:xfrm>
          <a:prstGeom prst="rect">
            <a:avLst/>
          </a:prstGeom>
          <a:noFill/>
        </p:spPr>
        <p:txBody>
          <a:bodyPr wrap="square">
            <a:spAutoFit/>
          </a:bodyPr>
          <a:lstStyle/>
          <a:p>
            <a:pPr algn="ctr">
              <a:buClr>
                <a:srgbClr val="000000"/>
              </a:buClr>
              <a:defRPr/>
            </a:pPr>
            <a:r>
              <a:rPr lang="de-DE" sz="1400" kern="0" dirty="0">
                <a:solidFill>
                  <a:srgbClr val="000000"/>
                </a:solidFill>
                <a:latin typeface="Calibri"/>
                <a:ea typeface="Calibri"/>
                <a:cs typeface="Calibri"/>
                <a:sym typeface="Calibri"/>
              </a:rPr>
              <a:t>Data</a:t>
            </a:r>
          </a:p>
          <a:p>
            <a:pPr algn="ctr">
              <a:buClr>
                <a:srgbClr val="000000"/>
              </a:buClr>
              <a:defRPr/>
            </a:pPr>
            <a:br>
              <a:rPr lang="de-DE" sz="1400" kern="0" dirty="0">
                <a:solidFill>
                  <a:srgbClr val="000000"/>
                </a:solidFill>
                <a:latin typeface="Calibri"/>
                <a:ea typeface="Calibri"/>
                <a:cs typeface="Calibri"/>
                <a:sym typeface="Calibri"/>
              </a:rPr>
            </a:br>
            <a:r>
              <a:rPr lang="de-DE" sz="1400" kern="0" dirty="0" err="1">
                <a:solidFill>
                  <a:srgbClr val="000000"/>
                </a:solidFill>
                <a:latin typeface="Calibri"/>
                <a:ea typeface="Calibri"/>
                <a:cs typeface="Calibri"/>
                <a:sym typeface="Calibri"/>
              </a:rPr>
              <a:t>Preparation</a:t>
            </a:r>
            <a:endParaRPr lang="en-US" sz="1400" kern="0" dirty="0">
              <a:solidFill>
                <a:srgbClr val="000000"/>
              </a:solidFill>
              <a:latin typeface="Arial"/>
              <a:cs typeface="Arial"/>
              <a:sym typeface="Arial"/>
            </a:endParaRPr>
          </a:p>
        </p:txBody>
      </p:sp>
      <p:sp>
        <p:nvSpPr>
          <p:cNvPr id="11" name="Flèche : droite 10">
            <a:extLst>
              <a:ext uri="{FF2B5EF4-FFF2-40B4-BE49-F238E27FC236}">
                <a16:creationId xmlns:a16="http://schemas.microsoft.com/office/drawing/2014/main" id="{E2DCBD89-A3E5-4486-8FD4-67E2D5D407C0}"/>
              </a:ext>
            </a:extLst>
          </p:cNvPr>
          <p:cNvSpPr/>
          <p:nvPr/>
        </p:nvSpPr>
        <p:spPr>
          <a:xfrm>
            <a:off x="4766675" y="3342807"/>
            <a:ext cx="741427" cy="131174"/>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endParaRPr lang="en-US" sz="1400" kern="0">
              <a:solidFill>
                <a:srgbClr val="000000"/>
              </a:solidFill>
              <a:latin typeface="Arial"/>
              <a:sym typeface="Arial"/>
            </a:endParaRPr>
          </a:p>
        </p:txBody>
      </p:sp>
      <p:sp>
        <p:nvSpPr>
          <p:cNvPr id="12" name="Flèche : droite 11">
            <a:extLst>
              <a:ext uri="{FF2B5EF4-FFF2-40B4-BE49-F238E27FC236}">
                <a16:creationId xmlns:a16="http://schemas.microsoft.com/office/drawing/2014/main" id="{AA9764D9-98C4-4D96-AAEB-55B58A72587D}"/>
              </a:ext>
            </a:extLst>
          </p:cNvPr>
          <p:cNvSpPr/>
          <p:nvPr/>
        </p:nvSpPr>
        <p:spPr>
          <a:xfrm>
            <a:off x="6422502" y="3339732"/>
            <a:ext cx="288096" cy="134249"/>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endParaRPr lang="en-US" sz="1400" kern="0">
              <a:solidFill>
                <a:srgbClr val="000000"/>
              </a:solidFill>
              <a:latin typeface="Arial"/>
              <a:sym typeface="Arial"/>
            </a:endParaRPr>
          </a:p>
        </p:txBody>
      </p:sp>
      <p:sp>
        <p:nvSpPr>
          <p:cNvPr id="13" name="Rectangle 12">
            <a:extLst>
              <a:ext uri="{FF2B5EF4-FFF2-40B4-BE49-F238E27FC236}">
                <a16:creationId xmlns:a16="http://schemas.microsoft.com/office/drawing/2014/main" id="{D276AF97-506E-4ADB-AAA6-5085A129400E}"/>
              </a:ext>
            </a:extLst>
          </p:cNvPr>
          <p:cNvSpPr/>
          <p:nvPr/>
        </p:nvSpPr>
        <p:spPr>
          <a:xfrm>
            <a:off x="6710598" y="3135406"/>
            <a:ext cx="809928" cy="557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r>
              <a:rPr lang="en-US" sz="1400" kern="0" dirty="0">
                <a:solidFill>
                  <a:srgbClr val="000000"/>
                </a:solidFill>
                <a:latin typeface="Calibri"/>
                <a:cs typeface="Calibri"/>
                <a:sym typeface="Arial"/>
              </a:rPr>
              <a:t>Learning method</a:t>
            </a:r>
          </a:p>
        </p:txBody>
      </p:sp>
      <p:sp>
        <p:nvSpPr>
          <p:cNvPr id="14" name="Flèche : droite 13">
            <a:extLst>
              <a:ext uri="{FF2B5EF4-FFF2-40B4-BE49-F238E27FC236}">
                <a16:creationId xmlns:a16="http://schemas.microsoft.com/office/drawing/2014/main" id="{7B56B555-86F2-47D4-AD3A-53FCC4C3167F}"/>
              </a:ext>
            </a:extLst>
          </p:cNvPr>
          <p:cNvSpPr/>
          <p:nvPr/>
        </p:nvSpPr>
        <p:spPr>
          <a:xfrm>
            <a:off x="7578602" y="3339732"/>
            <a:ext cx="288096" cy="134249"/>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endParaRPr lang="en-US" sz="1400" kern="0">
              <a:solidFill>
                <a:srgbClr val="000000"/>
              </a:solidFill>
              <a:latin typeface="Arial"/>
              <a:sym typeface="Arial"/>
            </a:endParaRPr>
          </a:p>
        </p:txBody>
      </p:sp>
      <p:sp>
        <p:nvSpPr>
          <p:cNvPr id="15" name="Ellipse 14">
            <a:extLst>
              <a:ext uri="{FF2B5EF4-FFF2-40B4-BE49-F238E27FC236}">
                <a16:creationId xmlns:a16="http://schemas.microsoft.com/office/drawing/2014/main" id="{5A6FC9B2-8890-48C9-A33E-2C4B254DAF4C}"/>
              </a:ext>
            </a:extLst>
          </p:cNvPr>
          <p:cNvSpPr/>
          <p:nvPr/>
        </p:nvSpPr>
        <p:spPr>
          <a:xfrm>
            <a:off x="7880950" y="3087169"/>
            <a:ext cx="1414301" cy="6279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r>
              <a:rPr lang="en-US" sz="1400" kern="0" dirty="0">
                <a:solidFill>
                  <a:srgbClr val="000000"/>
                </a:solidFill>
                <a:latin typeface="Calibri"/>
                <a:cs typeface="Calibri"/>
                <a:sym typeface="Arial"/>
              </a:rPr>
              <a:t>Document classifier</a:t>
            </a:r>
          </a:p>
        </p:txBody>
      </p:sp>
      <p:sp>
        <p:nvSpPr>
          <p:cNvPr id="18" name="Google Shape;105;p15">
            <a:extLst>
              <a:ext uri="{FF2B5EF4-FFF2-40B4-BE49-F238E27FC236}">
                <a16:creationId xmlns:a16="http://schemas.microsoft.com/office/drawing/2014/main" id="{24972267-270F-4F70-8AC6-9169090639F0}"/>
              </a:ext>
            </a:extLst>
          </p:cNvPr>
          <p:cNvSpPr/>
          <p:nvPr/>
        </p:nvSpPr>
        <p:spPr>
          <a:xfrm>
            <a:off x="8406367" y="4322854"/>
            <a:ext cx="533400" cy="590550"/>
          </a:xfrm>
          <a:prstGeom prst="foldedCorner">
            <a:avLst>
              <a:gd name="adj" fmla="val 30767"/>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noAutofit/>
          </a:bodyPr>
          <a:lstStyle/>
          <a:p>
            <a:pPr>
              <a:buClr>
                <a:srgbClr val="000000"/>
              </a:buClr>
              <a:defRPr/>
            </a:pPr>
            <a:r>
              <a:rPr lang="de-DE" sz="1100" kern="0">
                <a:solidFill>
                  <a:srgbClr val="000000"/>
                </a:solidFill>
                <a:latin typeface="Calibri"/>
                <a:ea typeface="Calibri"/>
                <a:cs typeface="Calibri"/>
                <a:sym typeface="Calibri"/>
              </a:rPr>
              <a:t>New</a:t>
            </a:r>
            <a:br>
              <a:rPr lang="de-DE" sz="1100" kern="0">
                <a:solidFill>
                  <a:srgbClr val="000000"/>
                </a:solidFill>
                <a:latin typeface="Calibri"/>
                <a:ea typeface="Calibri"/>
                <a:cs typeface="Calibri"/>
                <a:sym typeface="Calibri"/>
              </a:rPr>
            </a:br>
            <a:r>
              <a:rPr lang="de-DE" sz="1100" kern="0">
                <a:solidFill>
                  <a:srgbClr val="000000"/>
                </a:solidFill>
                <a:latin typeface="Calibri"/>
                <a:ea typeface="Calibri"/>
                <a:cs typeface="Calibri"/>
                <a:sym typeface="Calibri"/>
              </a:rPr>
              <a:t>Doc</a:t>
            </a:r>
            <a:endParaRPr kern="0">
              <a:solidFill>
                <a:srgbClr val="000000"/>
              </a:solidFill>
              <a:latin typeface="Arial"/>
              <a:ea typeface="Arial"/>
              <a:cs typeface="Arial"/>
              <a:sym typeface="Arial"/>
            </a:endParaRPr>
          </a:p>
        </p:txBody>
      </p:sp>
      <p:sp>
        <p:nvSpPr>
          <p:cNvPr id="19" name="Google Shape;107;p15">
            <a:extLst>
              <a:ext uri="{FF2B5EF4-FFF2-40B4-BE49-F238E27FC236}">
                <a16:creationId xmlns:a16="http://schemas.microsoft.com/office/drawing/2014/main" id="{E16C2005-9C13-45A1-862F-C00D64E64BE7}"/>
              </a:ext>
            </a:extLst>
          </p:cNvPr>
          <p:cNvSpPr txBox="1"/>
          <p:nvPr/>
        </p:nvSpPr>
        <p:spPr>
          <a:xfrm rot="5400000">
            <a:off x="8072196" y="4993176"/>
            <a:ext cx="216694" cy="57150"/>
          </a:xfrm>
          <a:prstGeom prst="rect">
            <a:avLst/>
          </a:prstGeom>
          <a:noFill/>
          <a:ln>
            <a:noFill/>
          </a:ln>
        </p:spPr>
        <p:txBody>
          <a:bodyPr spcFirstLastPara="1" wrap="square" lIns="91425" tIns="45700" rIns="91425" bIns="45700" anchor="t" anchorCtr="0">
            <a:noAutofit/>
          </a:bodyPr>
          <a:lstStyle/>
          <a:p>
            <a:pPr>
              <a:buClr>
                <a:srgbClr val="000000"/>
              </a:buClr>
              <a:defRPr/>
            </a:pPr>
            <a:endParaRPr kern="0">
              <a:solidFill>
                <a:srgbClr val="000000"/>
              </a:solidFill>
              <a:latin typeface="Calibri"/>
              <a:ea typeface="Calibri"/>
              <a:cs typeface="Calibri"/>
              <a:sym typeface="Calibri"/>
            </a:endParaRPr>
          </a:p>
        </p:txBody>
      </p:sp>
      <p:sp>
        <p:nvSpPr>
          <p:cNvPr id="20" name="Google Shape;110;p15">
            <a:extLst>
              <a:ext uri="{FF2B5EF4-FFF2-40B4-BE49-F238E27FC236}">
                <a16:creationId xmlns:a16="http://schemas.microsoft.com/office/drawing/2014/main" id="{0D1033E7-F8A3-430C-9E39-1BA9C0A94D8C}"/>
              </a:ext>
            </a:extLst>
          </p:cNvPr>
          <p:cNvSpPr/>
          <p:nvPr/>
        </p:nvSpPr>
        <p:spPr>
          <a:xfrm rot="455023" flipV="1">
            <a:off x="4919493" y="5963529"/>
            <a:ext cx="3256762" cy="203235"/>
          </a:xfrm>
          <a:prstGeom prst="leftRightArrow">
            <a:avLst>
              <a:gd name="adj1" fmla="val 50148"/>
              <a:gd name="adj2" fmla="val 85213"/>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noAutofit/>
          </a:bodyPr>
          <a:lstStyle/>
          <a:p>
            <a:pPr>
              <a:buClr>
                <a:srgbClr val="000000"/>
              </a:buClr>
              <a:defRPr/>
            </a:pPr>
            <a:endParaRPr kern="0">
              <a:solidFill>
                <a:srgbClr val="000000"/>
              </a:solidFill>
              <a:latin typeface="Calibri"/>
              <a:ea typeface="Calibri"/>
              <a:cs typeface="Calibri"/>
              <a:sym typeface="Calibri"/>
            </a:endParaRPr>
          </a:p>
        </p:txBody>
      </p:sp>
      <p:sp>
        <p:nvSpPr>
          <p:cNvPr id="21" name="Google Shape;112;p15">
            <a:extLst>
              <a:ext uri="{FF2B5EF4-FFF2-40B4-BE49-F238E27FC236}">
                <a16:creationId xmlns:a16="http://schemas.microsoft.com/office/drawing/2014/main" id="{796A5EEB-DB2F-49FE-B0EB-7A8DE9790DA7}"/>
              </a:ext>
            </a:extLst>
          </p:cNvPr>
          <p:cNvSpPr txBox="1"/>
          <p:nvPr/>
        </p:nvSpPr>
        <p:spPr>
          <a:xfrm rot="5400000">
            <a:off x="7826327" y="5709014"/>
            <a:ext cx="216694" cy="57150"/>
          </a:xfrm>
          <a:prstGeom prst="rect">
            <a:avLst/>
          </a:prstGeom>
          <a:noFill/>
          <a:ln>
            <a:noFill/>
          </a:ln>
        </p:spPr>
        <p:txBody>
          <a:bodyPr spcFirstLastPara="1" wrap="square" lIns="91425" tIns="45700" rIns="91425" bIns="45700" anchor="t" anchorCtr="0">
            <a:noAutofit/>
          </a:bodyPr>
          <a:lstStyle/>
          <a:p>
            <a:pPr>
              <a:buClr>
                <a:srgbClr val="000000"/>
              </a:buClr>
              <a:defRPr/>
            </a:pPr>
            <a:endParaRPr kern="0">
              <a:solidFill>
                <a:srgbClr val="000000"/>
              </a:solidFill>
              <a:latin typeface="Calibri"/>
              <a:ea typeface="Calibri"/>
              <a:cs typeface="Calibri"/>
              <a:sym typeface="Calibri"/>
            </a:endParaRPr>
          </a:p>
        </p:txBody>
      </p:sp>
      <p:pic>
        <p:nvPicPr>
          <p:cNvPr id="22" name="Graphique 21" descr="Livres avec un remplissage uni">
            <a:extLst>
              <a:ext uri="{FF2B5EF4-FFF2-40B4-BE49-F238E27FC236}">
                <a16:creationId xmlns:a16="http://schemas.microsoft.com/office/drawing/2014/main" id="{D1A8A398-67AA-4CD4-941D-6F828E6ABF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3598" y="4928515"/>
            <a:ext cx="914400" cy="914400"/>
          </a:xfrm>
          <a:prstGeom prst="rect">
            <a:avLst/>
          </a:prstGeom>
        </p:spPr>
      </p:pic>
      <p:sp>
        <p:nvSpPr>
          <p:cNvPr id="23" name="ZoneTexte 22">
            <a:extLst>
              <a:ext uri="{FF2B5EF4-FFF2-40B4-BE49-F238E27FC236}">
                <a16:creationId xmlns:a16="http://schemas.microsoft.com/office/drawing/2014/main" id="{C77F9E97-6E9F-4FBE-8B3E-36DA8E92B3A9}"/>
              </a:ext>
            </a:extLst>
          </p:cNvPr>
          <p:cNvSpPr txBox="1"/>
          <p:nvPr/>
        </p:nvSpPr>
        <p:spPr>
          <a:xfrm>
            <a:off x="3848817" y="4553067"/>
            <a:ext cx="1004341" cy="523220"/>
          </a:xfrm>
          <a:prstGeom prst="rect">
            <a:avLst/>
          </a:prstGeom>
          <a:noFill/>
        </p:spPr>
        <p:txBody>
          <a:bodyPr wrap="square">
            <a:spAutoFit/>
          </a:bodyPr>
          <a:lstStyle/>
          <a:p>
            <a:pPr>
              <a:buClr>
                <a:srgbClr val="000000"/>
              </a:buClr>
              <a:defRPr/>
            </a:pPr>
            <a:r>
              <a:rPr lang="de-DE" sz="1400" kern="0" dirty="0" err="1">
                <a:solidFill>
                  <a:srgbClr val="000000"/>
                </a:solidFill>
                <a:latin typeface="Calibri"/>
                <a:ea typeface="Calibri"/>
                <a:cs typeface="Calibri"/>
                <a:sym typeface="Calibri"/>
              </a:rPr>
              <a:t>Document</a:t>
            </a:r>
            <a:br>
              <a:rPr lang="de-DE" sz="1400" kern="0" dirty="0">
                <a:solidFill>
                  <a:srgbClr val="000000"/>
                </a:solidFill>
                <a:latin typeface="Calibri"/>
                <a:ea typeface="Calibri"/>
                <a:cs typeface="Calibri"/>
                <a:sym typeface="Calibri"/>
              </a:rPr>
            </a:br>
            <a:r>
              <a:rPr lang="de-DE" sz="1400" kern="0" dirty="0">
                <a:solidFill>
                  <a:srgbClr val="000000"/>
                </a:solidFill>
                <a:latin typeface="Calibri"/>
                <a:ea typeface="Calibri"/>
                <a:cs typeface="Calibri"/>
                <a:sym typeface="Calibri"/>
              </a:rPr>
              <a:t>Collection</a:t>
            </a:r>
            <a:endParaRPr lang="en-US" sz="1400" kern="0" dirty="0">
              <a:solidFill>
                <a:srgbClr val="000000"/>
              </a:solidFill>
              <a:latin typeface="Arial"/>
              <a:cs typeface="Arial"/>
              <a:sym typeface="Arial"/>
            </a:endParaRPr>
          </a:p>
        </p:txBody>
      </p:sp>
      <p:sp>
        <p:nvSpPr>
          <p:cNvPr id="24" name="ZoneTexte 23">
            <a:extLst>
              <a:ext uri="{FF2B5EF4-FFF2-40B4-BE49-F238E27FC236}">
                <a16:creationId xmlns:a16="http://schemas.microsoft.com/office/drawing/2014/main" id="{8963A577-5458-409B-A08D-78D2A15EB393}"/>
              </a:ext>
            </a:extLst>
          </p:cNvPr>
          <p:cNvSpPr txBox="1"/>
          <p:nvPr/>
        </p:nvSpPr>
        <p:spPr>
          <a:xfrm>
            <a:off x="5383120" y="4761921"/>
            <a:ext cx="1146078" cy="307777"/>
          </a:xfrm>
          <a:prstGeom prst="rect">
            <a:avLst/>
          </a:prstGeom>
          <a:noFill/>
        </p:spPr>
        <p:txBody>
          <a:bodyPr wrap="square">
            <a:spAutoFit/>
          </a:bodyPr>
          <a:lstStyle/>
          <a:p>
            <a:pPr>
              <a:buClr>
                <a:srgbClr val="000000"/>
              </a:buClr>
              <a:defRPr/>
            </a:pPr>
            <a:r>
              <a:rPr lang="de-DE" sz="1400" kern="0" dirty="0">
                <a:solidFill>
                  <a:srgbClr val="000000"/>
                </a:solidFill>
                <a:latin typeface="Calibri"/>
                <a:ea typeface="Calibri"/>
                <a:cs typeface="Calibri"/>
                <a:sym typeface="Calibri"/>
              </a:rPr>
              <a:t>Spreadsheet</a:t>
            </a:r>
            <a:endParaRPr lang="en-US" sz="1400" kern="0" dirty="0">
              <a:solidFill>
                <a:srgbClr val="000000"/>
              </a:solidFill>
              <a:latin typeface="Arial"/>
              <a:cs typeface="Arial"/>
              <a:sym typeface="Arial"/>
            </a:endParaRPr>
          </a:p>
        </p:txBody>
      </p:sp>
      <p:pic>
        <p:nvPicPr>
          <p:cNvPr id="25" name="Graphique 24" descr="Tableau avec un remplissage uni">
            <a:extLst>
              <a:ext uri="{FF2B5EF4-FFF2-40B4-BE49-F238E27FC236}">
                <a16:creationId xmlns:a16="http://schemas.microsoft.com/office/drawing/2014/main" id="{0A84DAB2-4D7F-4622-8124-159EC4B2B9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9425" y="4876773"/>
            <a:ext cx="914400" cy="914400"/>
          </a:xfrm>
          <a:prstGeom prst="rect">
            <a:avLst/>
          </a:prstGeom>
        </p:spPr>
      </p:pic>
      <p:sp>
        <p:nvSpPr>
          <p:cNvPr id="26" name="ZoneTexte 25">
            <a:extLst>
              <a:ext uri="{FF2B5EF4-FFF2-40B4-BE49-F238E27FC236}">
                <a16:creationId xmlns:a16="http://schemas.microsoft.com/office/drawing/2014/main" id="{01BA3380-B277-4EFC-A33B-68DB0B709EB7}"/>
              </a:ext>
            </a:extLst>
          </p:cNvPr>
          <p:cNvSpPr txBox="1"/>
          <p:nvPr/>
        </p:nvSpPr>
        <p:spPr>
          <a:xfrm>
            <a:off x="4601720" y="4997331"/>
            <a:ext cx="1101861" cy="738664"/>
          </a:xfrm>
          <a:prstGeom prst="rect">
            <a:avLst/>
          </a:prstGeom>
          <a:noFill/>
        </p:spPr>
        <p:txBody>
          <a:bodyPr wrap="square">
            <a:spAutoFit/>
          </a:bodyPr>
          <a:lstStyle/>
          <a:p>
            <a:pPr algn="ctr">
              <a:buClr>
                <a:srgbClr val="000000"/>
              </a:buClr>
              <a:defRPr/>
            </a:pPr>
            <a:r>
              <a:rPr lang="de-DE" sz="1400" kern="0" dirty="0">
                <a:solidFill>
                  <a:srgbClr val="000000"/>
                </a:solidFill>
                <a:latin typeface="Calibri"/>
                <a:ea typeface="Calibri"/>
                <a:cs typeface="Calibri"/>
                <a:sym typeface="Calibri"/>
              </a:rPr>
              <a:t>Data</a:t>
            </a:r>
          </a:p>
          <a:p>
            <a:pPr algn="ctr">
              <a:buClr>
                <a:srgbClr val="000000"/>
              </a:buClr>
              <a:defRPr/>
            </a:pPr>
            <a:br>
              <a:rPr lang="de-DE" sz="1400" kern="0" dirty="0">
                <a:solidFill>
                  <a:srgbClr val="000000"/>
                </a:solidFill>
                <a:latin typeface="Calibri"/>
                <a:ea typeface="Calibri"/>
                <a:cs typeface="Calibri"/>
                <a:sym typeface="Calibri"/>
              </a:rPr>
            </a:br>
            <a:r>
              <a:rPr lang="de-DE" sz="1400" kern="0" dirty="0" err="1">
                <a:solidFill>
                  <a:srgbClr val="000000"/>
                </a:solidFill>
                <a:latin typeface="Calibri"/>
                <a:ea typeface="Calibri"/>
                <a:cs typeface="Calibri"/>
                <a:sym typeface="Calibri"/>
              </a:rPr>
              <a:t>Preparation</a:t>
            </a:r>
            <a:endParaRPr lang="en-US" sz="1400" kern="0" dirty="0">
              <a:solidFill>
                <a:srgbClr val="000000"/>
              </a:solidFill>
              <a:latin typeface="Arial"/>
              <a:cs typeface="Arial"/>
              <a:sym typeface="Arial"/>
            </a:endParaRPr>
          </a:p>
        </p:txBody>
      </p:sp>
      <p:sp>
        <p:nvSpPr>
          <p:cNvPr id="27" name="Flèche : droite 26">
            <a:extLst>
              <a:ext uri="{FF2B5EF4-FFF2-40B4-BE49-F238E27FC236}">
                <a16:creationId xmlns:a16="http://schemas.microsoft.com/office/drawing/2014/main" id="{EA58EC56-BDAD-4A9B-827C-23856DC9ED31}"/>
              </a:ext>
            </a:extLst>
          </p:cNvPr>
          <p:cNvSpPr/>
          <p:nvPr/>
        </p:nvSpPr>
        <p:spPr>
          <a:xfrm>
            <a:off x="4747999" y="5277099"/>
            <a:ext cx="741427" cy="131174"/>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endParaRPr lang="en-US" sz="1400" kern="0">
              <a:solidFill>
                <a:srgbClr val="000000"/>
              </a:solidFill>
              <a:latin typeface="Arial"/>
              <a:sym typeface="Arial"/>
            </a:endParaRPr>
          </a:p>
        </p:txBody>
      </p:sp>
      <p:sp>
        <p:nvSpPr>
          <p:cNvPr id="28" name="Flèche : droite 27">
            <a:extLst>
              <a:ext uri="{FF2B5EF4-FFF2-40B4-BE49-F238E27FC236}">
                <a16:creationId xmlns:a16="http://schemas.microsoft.com/office/drawing/2014/main" id="{8AE6BD5D-6118-4FFF-9F88-7345A8F75D6F}"/>
              </a:ext>
            </a:extLst>
          </p:cNvPr>
          <p:cNvSpPr/>
          <p:nvPr/>
        </p:nvSpPr>
        <p:spPr>
          <a:xfrm>
            <a:off x="6403826" y="5274024"/>
            <a:ext cx="288096" cy="134249"/>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endParaRPr lang="en-US" sz="1400" kern="0">
              <a:solidFill>
                <a:srgbClr val="000000"/>
              </a:solidFill>
              <a:latin typeface="Arial"/>
              <a:sym typeface="Arial"/>
            </a:endParaRPr>
          </a:p>
        </p:txBody>
      </p:sp>
      <p:sp>
        <p:nvSpPr>
          <p:cNvPr id="29" name="Rectangle 28">
            <a:extLst>
              <a:ext uri="{FF2B5EF4-FFF2-40B4-BE49-F238E27FC236}">
                <a16:creationId xmlns:a16="http://schemas.microsoft.com/office/drawing/2014/main" id="{0B5C1B23-5F74-4C05-983F-28AF3DE5C066}"/>
              </a:ext>
            </a:extLst>
          </p:cNvPr>
          <p:cNvSpPr/>
          <p:nvPr/>
        </p:nvSpPr>
        <p:spPr>
          <a:xfrm>
            <a:off x="6691922" y="5069698"/>
            <a:ext cx="809928" cy="557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r>
              <a:rPr lang="en-US" sz="1400" kern="0" dirty="0">
                <a:solidFill>
                  <a:srgbClr val="000000"/>
                </a:solidFill>
                <a:latin typeface="Calibri"/>
                <a:cs typeface="Calibri"/>
                <a:sym typeface="Arial"/>
              </a:rPr>
              <a:t>Learning method</a:t>
            </a:r>
          </a:p>
        </p:txBody>
      </p:sp>
      <p:sp>
        <p:nvSpPr>
          <p:cNvPr id="30" name="Flèche : droite 29">
            <a:extLst>
              <a:ext uri="{FF2B5EF4-FFF2-40B4-BE49-F238E27FC236}">
                <a16:creationId xmlns:a16="http://schemas.microsoft.com/office/drawing/2014/main" id="{0A390A97-6815-46B4-AC8C-0F662D5922FD}"/>
              </a:ext>
            </a:extLst>
          </p:cNvPr>
          <p:cNvSpPr/>
          <p:nvPr/>
        </p:nvSpPr>
        <p:spPr>
          <a:xfrm>
            <a:off x="7559926" y="5274024"/>
            <a:ext cx="288096" cy="134249"/>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endParaRPr lang="en-US" sz="1400" kern="0">
              <a:solidFill>
                <a:srgbClr val="000000"/>
              </a:solidFill>
              <a:latin typeface="Arial"/>
              <a:sym typeface="Arial"/>
            </a:endParaRPr>
          </a:p>
        </p:txBody>
      </p:sp>
      <p:sp>
        <p:nvSpPr>
          <p:cNvPr id="31" name="Ellipse 30">
            <a:extLst>
              <a:ext uri="{FF2B5EF4-FFF2-40B4-BE49-F238E27FC236}">
                <a16:creationId xmlns:a16="http://schemas.microsoft.com/office/drawing/2014/main" id="{D4E03BE7-42E9-405E-B202-1183CE2D6A1A}"/>
              </a:ext>
            </a:extLst>
          </p:cNvPr>
          <p:cNvSpPr/>
          <p:nvPr/>
        </p:nvSpPr>
        <p:spPr>
          <a:xfrm>
            <a:off x="7862274" y="5021461"/>
            <a:ext cx="1414301" cy="6279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r>
              <a:rPr lang="en-US" sz="1400" kern="0" dirty="0">
                <a:solidFill>
                  <a:srgbClr val="000000"/>
                </a:solidFill>
                <a:latin typeface="Calibri"/>
                <a:cs typeface="Calibri"/>
                <a:sym typeface="Arial"/>
              </a:rPr>
              <a:t>Document classifier</a:t>
            </a:r>
          </a:p>
        </p:txBody>
      </p:sp>
      <p:sp>
        <p:nvSpPr>
          <p:cNvPr id="32" name="Flèche : droite 31">
            <a:extLst>
              <a:ext uri="{FF2B5EF4-FFF2-40B4-BE49-F238E27FC236}">
                <a16:creationId xmlns:a16="http://schemas.microsoft.com/office/drawing/2014/main" id="{9195CF34-BF93-485C-96E6-EBDC35D24EE9}"/>
              </a:ext>
            </a:extLst>
          </p:cNvPr>
          <p:cNvSpPr/>
          <p:nvPr/>
        </p:nvSpPr>
        <p:spPr>
          <a:xfrm rot="5400000">
            <a:off x="8493111" y="4923336"/>
            <a:ext cx="288096" cy="134249"/>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endParaRPr lang="en-US" sz="1400" kern="0">
              <a:solidFill>
                <a:srgbClr val="000000"/>
              </a:solidFill>
              <a:latin typeface="Arial"/>
              <a:sym typeface="Arial"/>
            </a:endParaRPr>
          </a:p>
        </p:txBody>
      </p:sp>
      <p:sp>
        <p:nvSpPr>
          <p:cNvPr id="33" name="Google Shape;105;p15">
            <a:extLst>
              <a:ext uri="{FF2B5EF4-FFF2-40B4-BE49-F238E27FC236}">
                <a16:creationId xmlns:a16="http://schemas.microsoft.com/office/drawing/2014/main" id="{0181CF84-8368-49B4-8F5D-FA76D3947CE9}"/>
              </a:ext>
            </a:extLst>
          </p:cNvPr>
          <p:cNvSpPr/>
          <p:nvPr/>
        </p:nvSpPr>
        <p:spPr>
          <a:xfrm>
            <a:off x="8406367" y="5854026"/>
            <a:ext cx="533400" cy="590550"/>
          </a:xfrm>
          <a:prstGeom prst="foldedCorner">
            <a:avLst>
              <a:gd name="adj" fmla="val 30767"/>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noAutofit/>
          </a:bodyPr>
          <a:lstStyle/>
          <a:p>
            <a:pPr>
              <a:buClr>
                <a:srgbClr val="000000"/>
              </a:buClr>
              <a:defRPr/>
            </a:pPr>
            <a:r>
              <a:rPr lang="de-DE" sz="1100" kern="0">
                <a:solidFill>
                  <a:srgbClr val="000000"/>
                </a:solidFill>
                <a:latin typeface="Calibri"/>
                <a:ea typeface="Calibri"/>
                <a:cs typeface="Calibri"/>
                <a:sym typeface="Calibri"/>
              </a:rPr>
              <a:t>New</a:t>
            </a:r>
            <a:br>
              <a:rPr lang="de-DE" sz="1100" kern="0">
                <a:solidFill>
                  <a:srgbClr val="000000"/>
                </a:solidFill>
                <a:latin typeface="Calibri"/>
                <a:ea typeface="Calibri"/>
                <a:cs typeface="Calibri"/>
                <a:sym typeface="Calibri"/>
              </a:rPr>
            </a:br>
            <a:r>
              <a:rPr lang="de-DE" sz="1100" kern="0">
                <a:solidFill>
                  <a:srgbClr val="000000"/>
                </a:solidFill>
                <a:latin typeface="Calibri"/>
                <a:ea typeface="Calibri"/>
                <a:cs typeface="Calibri"/>
                <a:sym typeface="Calibri"/>
              </a:rPr>
              <a:t>Doc</a:t>
            </a:r>
            <a:endParaRPr kern="0">
              <a:solidFill>
                <a:srgbClr val="000000"/>
              </a:solidFill>
              <a:latin typeface="Arial"/>
              <a:ea typeface="Arial"/>
              <a:cs typeface="Arial"/>
              <a:sym typeface="Arial"/>
            </a:endParaRPr>
          </a:p>
        </p:txBody>
      </p:sp>
      <p:sp>
        <p:nvSpPr>
          <p:cNvPr id="34" name="Google Shape;109;p15">
            <a:extLst>
              <a:ext uri="{FF2B5EF4-FFF2-40B4-BE49-F238E27FC236}">
                <a16:creationId xmlns:a16="http://schemas.microsoft.com/office/drawing/2014/main" id="{D42FA13E-F109-407B-888C-D34623E6D247}"/>
              </a:ext>
            </a:extLst>
          </p:cNvPr>
          <p:cNvSpPr/>
          <p:nvPr/>
        </p:nvSpPr>
        <p:spPr>
          <a:xfrm rot="-8486526">
            <a:off x="8732558" y="6048137"/>
            <a:ext cx="409575" cy="180975"/>
          </a:xfrm>
          <a:prstGeom prst="homePlate">
            <a:avLst>
              <a:gd name="adj" fmla="val 56579"/>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t" anchorCtr="0">
            <a:noAutofit/>
          </a:bodyPr>
          <a:lstStyle/>
          <a:p>
            <a:pPr>
              <a:buClr>
                <a:srgbClr val="000000"/>
              </a:buClr>
              <a:defRPr/>
            </a:pPr>
            <a:r>
              <a:rPr lang="de-DE" sz="1100" kern="0">
                <a:solidFill>
                  <a:srgbClr val="000000"/>
                </a:solidFill>
                <a:latin typeface="Calibri"/>
                <a:ea typeface="Calibri"/>
                <a:cs typeface="Calibri"/>
                <a:sym typeface="Calibri"/>
              </a:rPr>
              <a:t>#</a:t>
            </a:r>
            <a:endParaRPr kern="0">
              <a:solidFill>
                <a:srgbClr val="000000"/>
              </a:solidFill>
              <a:latin typeface="Arial"/>
              <a:ea typeface="Arial"/>
              <a:cs typeface="Arial"/>
              <a:sym typeface="Arial"/>
            </a:endParaRPr>
          </a:p>
        </p:txBody>
      </p:sp>
      <p:sp>
        <p:nvSpPr>
          <p:cNvPr id="35" name="Flèche : droite 34">
            <a:extLst>
              <a:ext uri="{FF2B5EF4-FFF2-40B4-BE49-F238E27FC236}">
                <a16:creationId xmlns:a16="http://schemas.microsoft.com/office/drawing/2014/main" id="{0EFB31CB-2F91-4739-82C8-6FF38BAE3B04}"/>
              </a:ext>
            </a:extLst>
          </p:cNvPr>
          <p:cNvSpPr/>
          <p:nvPr/>
        </p:nvSpPr>
        <p:spPr>
          <a:xfrm rot="5400000">
            <a:off x="8488179" y="5678268"/>
            <a:ext cx="288096" cy="134249"/>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buClr>
                <a:srgbClr val="000000"/>
              </a:buClr>
              <a:defRPr/>
            </a:pPr>
            <a:endParaRPr lang="en-US" sz="1400" kern="0">
              <a:solidFill>
                <a:srgbClr val="000000"/>
              </a:solidFill>
              <a:latin typeface="Arial"/>
              <a:sym typeface="Arial"/>
            </a:endParaRPr>
          </a:p>
        </p:txBody>
      </p:sp>
      <p:sp>
        <p:nvSpPr>
          <p:cNvPr id="16" name="Footer Placeholder 15">
            <a:extLst>
              <a:ext uri="{FF2B5EF4-FFF2-40B4-BE49-F238E27FC236}">
                <a16:creationId xmlns:a16="http://schemas.microsoft.com/office/drawing/2014/main" id="{BBA6E060-A1E8-4E97-35D7-DBBD2E3A7F7E}"/>
              </a:ext>
            </a:extLst>
          </p:cNvPr>
          <p:cNvSpPr>
            <a:spLocks noGrp="1"/>
          </p:cNvSpPr>
          <p:nvPr>
            <p:ph type="ftr" sz="quarter" idx="11"/>
          </p:nvPr>
        </p:nvSpPr>
        <p:spPr/>
        <p:txBody>
          <a:bodyPr/>
          <a:lstStyle/>
          <a:p>
            <a:r>
              <a:rPr lang="en-US"/>
              <a:t>Knowledge</a:t>
            </a:r>
            <a:endParaRPr lang="en-US" dirty="0"/>
          </a:p>
        </p:txBody>
      </p:sp>
      <p:sp>
        <p:nvSpPr>
          <p:cNvPr id="17" name="Slide Number Placeholder 16">
            <a:extLst>
              <a:ext uri="{FF2B5EF4-FFF2-40B4-BE49-F238E27FC236}">
                <a16:creationId xmlns:a16="http://schemas.microsoft.com/office/drawing/2014/main" id="{217F89BB-12AE-1F52-2935-944B7E1690EA}"/>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2792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Espace réservé du contenu 4"/>
          <p:cNvGraphicFramePr>
            <a:graphicFrameLocks/>
          </p:cNvGraphicFramePr>
          <p:nvPr/>
        </p:nvGraphicFramePr>
        <p:xfrm>
          <a:off x="3143672" y="4149080"/>
          <a:ext cx="432048" cy="1854200"/>
        </p:xfrm>
        <a:graphic>
          <a:graphicData uri="http://schemas.openxmlformats.org/drawingml/2006/table">
            <a:tbl>
              <a:tblPr firstRow="1" bandRow="1">
                <a:tableStyleId>{2D5ABB26-0587-4C30-8999-92F81FD0307C}</a:tableStyleId>
              </a:tblPr>
              <a:tblGrid>
                <a:gridCol w="432048">
                  <a:extLst>
                    <a:ext uri="{9D8B030D-6E8A-4147-A177-3AD203B41FA5}">
                      <a16:colId xmlns:a16="http://schemas.microsoft.com/office/drawing/2014/main" val="20000"/>
                    </a:ext>
                  </a:extLst>
                </a:gridCol>
              </a:tblGrid>
              <a:tr h="370840">
                <a:tc>
                  <a:txBody>
                    <a:bodyPr/>
                    <a:lstStyle/>
                    <a:p>
                      <a:pPr algn="ctr"/>
                      <a:r>
                        <a:rPr lang="de-DE"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a:txBody>
                    <a:bodyPr/>
                    <a:lstStyle/>
                    <a:p>
                      <a:pPr algn="ctr"/>
                      <a:r>
                        <a:rPr lang="de-DE"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pPr algn="ctr"/>
                      <a:r>
                        <a:rPr lang="de-DE"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ctr"/>
                      <a:r>
                        <a:rPr lang="de-DE"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pPr algn="ctr"/>
                      <a:r>
                        <a:rPr lang="de-DE"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29" name="ZoneTexte 28"/>
          <p:cNvSpPr txBox="1"/>
          <p:nvPr/>
        </p:nvSpPr>
        <p:spPr>
          <a:xfrm>
            <a:off x="2423592" y="4149080"/>
            <a:ext cx="720080" cy="369332"/>
          </a:xfrm>
          <a:prstGeom prst="rect">
            <a:avLst/>
          </a:prstGeom>
          <a:noFill/>
        </p:spPr>
        <p:txBody>
          <a:bodyPr wrap="square" rtlCol="0">
            <a:spAutoFit/>
          </a:bodyPr>
          <a:lstStyle/>
          <a:p>
            <a:pPr>
              <a:defRPr/>
            </a:pPr>
            <a:r>
              <a:rPr lang="de-DE" dirty="0">
                <a:solidFill>
                  <a:prstClr val="black"/>
                </a:solidFill>
                <a:latin typeface="Calibri"/>
              </a:rPr>
              <a:t>#tag1</a:t>
            </a:r>
          </a:p>
        </p:txBody>
      </p:sp>
      <p:sp>
        <p:nvSpPr>
          <p:cNvPr id="30" name="Rectangle 29"/>
          <p:cNvSpPr/>
          <p:nvPr/>
        </p:nvSpPr>
        <p:spPr>
          <a:xfrm>
            <a:off x="2423592" y="4509120"/>
            <a:ext cx="710836" cy="369332"/>
          </a:xfrm>
          <a:prstGeom prst="rect">
            <a:avLst/>
          </a:prstGeom>
        </p:spPr>
        <p:txBody>
          <a:bodyPr wrap="none">
            <a:spAutoFit/>
          </a:bodyPr>
          <a:lstStyle/>
          <a:p>
            <a:pPr>
              <a:defRPr/>
            </a:pPr>
            <a:r>
              <a:rPr lang="de-DE" dirty="0">
                <a:solidFill>
                  <a:prstClr val="black"/>
                </a:solidFill>
                <a:latin typeface="Calibri"/>
              </a:rPr>
              <a:t>#tag2</a:t>
            </a:r>
          </a:p>
        </p:txBody>
      </p:sp>
      <p:sp>
        <p:nvSpPr>
          <p:cNvPr id="31" name="Rectangle 30"/>
          <p:cNvSpPr/>
          <p:nvPr/>
        </p:nvSpPr>
        <p:spPr>
          <a:xfrm>
            <a:off x="2423592" y="4869160"/>
            <a:ext cx="710836" cy="369332"/>
          </a:xfrm>
          <a:prstGeom prst="rect">
            <a:avLst/>
          </a:prstGeom>
        </p:spPr>
        <p:txBody>
          <a:bodyPr wrap="none">
            <a:spAutoFit/>
          </a:bodyPr>
          <a:lstStyle/>
          <a:p>
            <a:pPr>
              <a:defRPr/>
            </a:pPr>
            <a:r>
              <a:rPr lang="de-DE" dirty="0">
                <a:solidFill>
                  <a:prstClr val="black"/>
                </a:solidFill>
                <a:latin typeface="Calibri"/>
              </a:rPr>
              <a:t>#tag3</a:t>
            </a:r>
          </a:p>
        </p:txBody>
      </p:sp>
      <p:sp>
        <p:nvSpPr>
          <p:cNvPr id="32" name="Rectangle 31"/>
          <p:cNvSpPr/>
          <p:nvPr/>
        </p:nvSpPr>
        <p:spPr>
          <a:xfrm>
            <a:off x="2423592" y="5229200"/>
            <a:ext cx="710836" cy="369332"/>
          </a:xfrm>
          <a:prstGeom prst="rect">
            <a:avLst/>
          </a:prstGeom>
        </p:spPr>
        <p:txBody>
          <a:bodyPr wrap="none">
            <a:spAutoFit/>
          </a:bodyPr>
          <a:lstStyle/>
          <a:p>
            <a:pPr>
              <a:defRPr/>
            </a:pPr>
            <a:r>
              <a:rPr lang="de-DE" dirty="0">
                <a:solidFill>
                  <a:prstClr val="black"/>
                </a:solidFill>
                <a:latin typeface="Calibri"/>
              </a:rPr>
              <a:t>#tag4</a:t>
            </a:r>
          </a:p>
        </p:txBody>
      </p:sp>
      <p:sp>
        <p:nvSpPr>
          <p:cNvPr id="33" name="Rectangle 32"/>
          <p:cNvSpPr/>
          <p:nvPr/>
        </p:nvSpPr>
        <p:spPr>
          <a:xfrm>
            <a:off x="2423592" y="5589240"/>
            <a:ext cx="710836" cy="369332"/>
          </a:xfrm>
          <a:prstGeom prst="rect">
            <a:avLst/>
          </a:prstGeom>
        </p:spPr>
        <p:txBody>
          <a:bodyPr wrap="none">
            <a:spAutoFit/>
          </a:bodyPr>
          <a:lstStyle/>
          <a:p>
            <a:pPr>
              <a:defRPr/>
            </a:pPr>
            <a:r>
              <a:rPr lang="de-DE" dirty="0">
                <a:solidFill>
                  <a:prstClr val="black"/>
                </a:solidFill>
                <a:latin typeface="Calibri"/>
              </a:rPr>
              <a:t>#tag5</a:t>
            </a:r>
          </a:p>
        </p:txBody>
      </p:sp>
      <p:sp>
        <p:nvSpPr>
          <p:cNvPr id="34" name="Carré corné 33"/>
          <p:cNvSpPr/>
          <p:nvPr/>
        </p:nvSpPr>
        <p:spPr>
          <a:xfrm>
            <a:off x="3215680" y="3789040"/>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1</a:t>
            </a:r>
          </a:p>
        </p:txBody>
      </p:sp>
      <p:sp>
        <p:nvSpPr>
          <p:cNvPr id="35" name="ZoneTexte 34"/>
          <p:cNvSpPr txBox="1"/>
          <p:nvPr/>
        </p:nvSpPr>
        <p:spPr>
          <a:xfrm>
            <a:off x="2135560" y="3717032"/>
            <a:ext cx="720080" cy="369332"/>
          </a:xfrm>
          <a:prstGeom prst="rect">
            <a:avLst/>
          </a:prstGeom>
          <a:noFill/>
        </p:spPr>
        <p:txBody>
          <a:bodyPr wrap="square" rtlCol="0">
            <a:spAutoFit/>
          </a:bodyPr>
          <a:lstStyle/>
          <a:p>
            <a:pPr>
              <a:defRPr/>
            </a:pPr>
            <a:r>
              <a:rPr lang="de-DE" b="1" dirty="0">
                <a:solidFill>
                  <a:prstClr val="black"/>
                </a:solidFill>
                <a:latin typeface="Calibri"/>
              </a:rPr>
              <a:t>T59 =</a:t>
            </a:r>
          </a:p>
        </p:txBody>
      </p:sp>
      <p:sp>
        <p:nvSpPr>
          <p:cNvPr id="36" name="Rectangle 35"/>
          <p:cNvSpPr/>
          <p:nvPr/>
        </p:nvSpPr>
        <p:spPr>
          <a:xfrm>
            <a:off x="3719736" y="3966433"/>
            <a:ext cx="1872208" cy="2169825"/>
          </a:xfrm>
          <a:prstGeom prst="rect">
            <a:avLst/>
          </a:prstGeom>
        </p:spPr>
        <p:txBody>
          <a:bodyPr wrap="square">
            <a:spAutoFit/>
          </a:bodyPr>
          <a:lstStyle/>
          <a:p>
            <a:pPr>
              <a:lnSpc>
                <a:spcPct val="150000"/>
              </a:lnSpc>
              <a:defRPr/>
            </a:pPr>
            <a:r>
              <a:rPr lang="en-US" b="1" dirty="0">
                <a:solidFill>
                  <a:prstClr val="black"/>
                </a:solidFill>
                <a:latin typeface="Calibri"/>
              </a:rPr>
              <a:t>#1 </a:t>
            </a:r>
            <a:r>
              <a:rPr lang="en-US" b="1" u="sng" dirty="0">
                <a:solidFill>
                  <a:prstClr val="black"/>
                </a:solidFill>
                <a:latin typeface="Calibri"/>
              </a:rPr>
              <a:t>science </a:t>
            </a:r>
          </a:p>
          <a:p>
            <a:pPr>
              <a:lnSpc>
                <a:spcPct val="150000"/>
              </a:lnSpc>
              <a:defRPr/>
            </a:pPr>
            <a:r>
              <a:rPr lang="en-US" b="1" dirty="0">
                <a:solidFill>
                  <a:prstClr val="black"/>
                </a:solidFill>
                <a:latin typeface="Calibri"/>
              </a:rPr>
              <a:t>#2 </a:t>
            </a:r>
            <a:r>
              <a:rPr lang="en-US" b="1" u="sng" dirty="0">
                <a:solidFill>
                  <a:prstClr val="black"/>
                </a:solidFill>
                <a:latin typeface="Calibri"/>
              </a:rPr>
              <a:t>research </a:t>
            </a:r>
          </a:p>
          <a:p>
            <a:pPr>
              <a:lnSpc>
                <a:spcPct val="150000"/>
              </a:lnSpc>
              <a:defRPr/>
            </a:pPr>
            <a:r>
              <a:rPr lang="en-US" b="1" dirty="0">
                <a:solidFill>
                  <a:prstClr val="black"/>
                </a:solidFill>
                <a:latin typeface="Calibri"/>
              </a:rPr>
              <a:t>#3 </a:t>
            </a:r>
            <a:r>
              <a:rPr lang="en-US" b="1" u="sng" dirty="0" err="1">
                <a:solidFill>
                  <a:prstClr val="black"/>
                </a:solidFill>
                <a:latin typeface="Calibri"/>
              </a:rPr>
              <a:t>wikipedia</a:t>
            </a:r>
            <a:r>
              <a:rPr lang="en-US" b="1" u="sng" dirty="0">
                <a:solidFill>
                  <a:prstClr val="black"/>
                </a:solidFill>
                <a:latin typeface="Calibri"/>
              </a:rPr>
              <a:t> </a:t>
            </a:r>
          </a:p>
          <a:p>
            <a:pPr>
              <a:lnSpc>
                <a:spcPct val="150000"/>
              </a:lnSpc>
              <a:defRPr/>
            </a:pPr>
            <a:r>
              <a:rPr lang="en-US" b="1" dirty="0">
                <a:solidFill>
                  <a:prstClr val="black"/>
                </a:solidFill>
                <a:latin typeface="Calibri"/>
              </a:rPr>
              <a:t>#4 </a:t>
            </a:r>
            <a:r>
              <a:rPr lang="en-US" b="1" u="sng" dirty="0" err="1">
                <a:solidFill>
                  <a:prstClr val="black"/>
                </a:solidFill>
                <a:latin typeface="Calibri"/>
              </a:rPr>
              <a:t>google</a:t>
            </a:r>
            <a:r>
              <a:rPr lang="en-US" b="1" u="sng" dirty="0">
                <a:solidFill>
                  <a:prstClr val="black"/>
                </a:solidFill>
                <a:latin typeface="Calibri"/>
              </a:rPr>
              <a:t> </a:t>
            </a:r>
          </a:p>
          <a:p>
            <a:pPr>
              <a:lnSpc>
                <a:spcPct val="150000"/>
              </a:lnSpc>
              <a:defRPr/>
            </a:pPr>
            <a:r>
              <a:rPr lang="en-US" b="1" dirty="0">
                <a:solidFill>
                  <a:prstClr val="black"/>
                </a:solidFill>
                <a:latin typeface="Calibri"/>
              </a:rPr>
              <a:t>#5 </a:t>
            </a:r>
            <a:r>
              <a:rPr lang="en-US" b="1" u="sng" dirty="0" err="1">
                <a:solidFill>
                  <a:prstClr val="black"/>
                </a:solidFill>
                <a:latin typeface="Calibri"/>
              </a:rPr>
              <a:t>visualisation</a:t>
            </a:r>
            <a:endParaRPr lang="de-DE" b="1" u="sng" dirty="0">
              <a:solidFill>
                <a:prstClr val="black"/>
              </a:solidFill>
              <a:latin typeface="Calibri"/>
            </a:endParaRPr>
          </a:p>
        </p:txBody>
      </p:sp>
      <p:sp>
        <p:nvSpPr>
          <p:cNvPr id="37" name="Rectangle 36"/>
          <p:cNvSpPr/>
          <p:nvPr/>
        </p:nvSpPr>
        <p:spPr>
          <a:xfrm>
            <a:off x="2135560" y="2996953"/>
            <a:ext cx="5400600" cy="646331"/>
          </a:xfrm>
          <a:prstGeom prst="rect">
            <a:avLst/>
          </a:prstGeom>
        </p:spPr>
        <p:txBody>
          <a:bodyPr wrap="square">
            <a:spAutoFit/>
          </a:bodyPr>
          <a:lstStyle/>
          <a:p>
            <a:pPr>
              <a:defRPr/>
            </a:pPr>
            <a:r>
              <a:rPr lang="fr-FR" b="1" dirty="0">
                <a:solidFill>
                  <a:prstClr val="black"/>
                </a:solidFill>
                <a:latin typeface="Calibri"/>
              </a:rPr>
              <a:t>1.</a:t>
            </a:r>
            <a:r>
              <a:rPr lang="fr-FR" b="1" dirty="0" err="1">
                <a:solidFill>
                  <a:prstClr val="black"/>
                </a:solidFill>
                <a:latin typeface="Calibri"/>
                <a:hlinkClick r:id="rId2"/>
              </a:rPr>
              <a:t>Knowledge</a:t>
            </a:r>
            <a:r>
              <a:rPr lang="fr-FR" b="1" dirty="0">
                <a:solidFill>
                  <a:prstClr val="black"/>
                </a:solidFill>
                <a:latin typeface="Calibri"/>
                <a:hlinkClick r:id="rId2"/>
              </a:rPr>
              <a:t> Graph - </a:t>
            </a:r>
            <a:r>
              <a:rPr lang="fr-FR" b="1" dirty="0" err="1">
                <a:solidFill>
                  <a:prstClr val="black"/>
                </a:solidFill>
                <a:latin typeface="Calibri"/>
                <a:hlinkClick r:id="rId2"/>
              </a:rPr>
              <a:t>Wikipedia</a:t>
            </a:r>
            <a:r>
              <a:rPr lang="fr-FR" b="1" dirty="0">
                <a:solidFill>
                  <a:prstClr val="black"/>
                </a:solidFill>
                <a:latin typeface="Calibri"/>
                <a:hlinkClick r:id="rId2"/>
              </a:rPr>
              <a:t>, the free </a:t>
            </a:r>
            <a:r>
              <a:rPr lang="fr-FR" b="1" dirty="0" err="1">
                <a:solidFill>
                  <a:prstClr val="black"/>
                </a:solidFill>
                <a:latin typeface="Calibri"/>
                <a:hlinkClick r:id="rId2"/>
              </a:rPr>
              <a:t>encyclopedia</a:t>
            </a:r>
            <a:endParaRPr lang="fr-FR" b="1" dirty="0">
              <a:solidFill>
                <a:prstClr val="black"/>
              </a:solidFill>
              <a:latin typeface="Calibri"/>
            </a:endParaRPr>
          </a:p>
          <a:p>
            <a:pPr>
              <a:defRPr/>
            </a:pPr>
            <a:r>
              <a:rPr lang="fr-FR" dirty="0">
                <a:solidFill>
                  <a:prstClr val="black"/>
                </a:solidFill>
                <a:latin typeface="Calibri"/>
              </a:rPr>
              <a:t>    Tags: </a:t>
            </a:r>
            <a:r>
              <a:rPr lang="fr-FR" b="1" u="sng" dirty="0" err="1">
                <a:solidFill>
                  <a:prstClr val="black"/>
                </a:solidFill>
                <a:latin typeface="Calibri"/>
              </a:rPr>
              <a:t>google</a:t>
            </a:r>
            <a:r>
              <a:rPr lang="fr-FR" dirty="0">
                <a:solidFill>
                  <a:prstClr val="black"/>
                </a:solidFill>
                <a:latin typeface="Calibri"/>
              </a:rPr>
              <a:t> </a:t>
            </a:r>
            <a:r>
              <a:rPr lang="fr-FR" b="1" u="sng" dirty="0" err="1">
                <a:solidFill>
                  <a:prstClr val="black"/>
                </a:solidFill>
                <a:latin typeface="Calibri"/>
              </a:rPr>
              <a:t>wikipedia</a:t>
            </a:r>
            <a:r>
              <a:rPr lang="fr-FR" dirty="0">
                <a:solidFill>
                  <a:prstClr val="black"/>
                </a:solidFill>
                <a:latin typeface="Calibri"/>
              </a:rPr>
              <a:t> </a:t>
            </a:r>
            <a:r>
              <a:rPr lang="fr-FR" b="1" u="sng" dirty="0">
                <a:solidFill>
                  <a:prstClr val="black"/>
                </a:solidFill>
                <a:latin typeface="Calibri"/>
              </a:rPr>
              <a:t>science </a:t>
            </a:r>
          </a:p>
        </p:txBody>
      </p:sp>
      <p:sp>
        <p:nvSpPr>
          <p:cNvPr id="38" name="Carré corné 37"/>
          <p:cNvSpPr/>
          <p:nvPr/>
        </p:nvSpPr>
        <p:spPr>
          <a:xfrm>
            <a:off x="2063552" y="2996952"/>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1</a:t>
            </a:r>
          </a:p>
        </p:txBody>
      </p:sp>
      <p:graphicFrame>
        <p:nvGraphicFramePr>
          <p:cNvPr id="26" name="Espace réservé du contenu 3"/>
          <p:cNvGraphicFramePr>
            <a:graphicFrameLocks/>
          </p:cNvGraphicFramePr>
          <p:nvPr/>
        </p:nvGraphicFramePr>
        <p:xfrm>
          <a:off x="2625408" y="1700808"/>
          <a:ext cx="1940626" cy="80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Carré corné 26"/>
          <p:cNvSpPr/>
          <p:nvPr/>
        </p:nvSpPr>
        <p:spPr>
          <a:xfrm>
            <a:off x="2010258" y="192070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FR" dirty="0">
              <a:solidFill>
                <a:prstClr val="black"/>
              </a:solidFill>
              <a:latin typeface="Calibri"/>
            </a:endParaRPr>
          </a:p>
        </p:txBody>
      </p:sp>
      <p:sp>
        <p:nvSpPr>
          <p:cNvPr id="39" name="Carré corné 38"/>
          <p:cNvSpPr/>
          <p:nvPr/>
        </p:nvSpPr>
        <p:spPr>
          <a:xfrm>
            <a:off x="2112702" y="198682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FR" dirty="0">
              <a:solidFill>
                <a:prstClr val="black"/>
              </a:solidFill>
              <a:latin typeface="Calibri"/>
            </a:endParaRPr>
          </a:p>
        </p:txBody>
      </p:sp>
      <p:sp>
        <p:nvSpPr>
          <p:cNvPr id="40" name="Carré corné 39"/>
          <p:cNvSpPr/>
          <p:nvPr/>
        </p:nvSpPr>
        <p:spPr>
          <a:xfrm>
            <a:off x="2189770" y="2060849"/>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FR" dirty="0">
              <a:solidFill>
                <a:prstClr val="black"/>
              </a:solidFill>
              <a:latin typeface="Calibri"/>
            </a:endParaRPr>
          </a:p>
        </p:txBody>
      </p:sp>
      <p:pic>
        <p:nvPicPr>
          <p:cNvPr id="41" name="Picture 2"/>
          <p:cNvPicPr>
            <a:picLocks noChangeAspect="1" noChangeArrowheads="1"/>
          </p:cNvPicPr>
          <p:nvPr/>
        </p:nvPicPr>
        <p:blipFill>
          <a:blip r:embed="rId8" cstate="print"/>
          <a:srcRect l="17905" r="16216"/>
          <a:stretch>
            <a:fillRect/>
          </a:stretch>
        </p:blipFill>
        <p:spPr bwMode="auto">
          <a:xfrm>
            <a:off x="4583832" y="1844825"/>
            <a:ext cx="521854" cy="438889"/>
          </a:xfrm>
          <a:prstGeom prst="rect">
            <a:avLst/>
          </a:prstGeom>
          <a:noFill/>
          <a:ln w="9525">
            <a:noFill/>
            <a:miter lim="800000"/>
            <a:headEnd/>
            <a:tailEnd/>
          </a:ln>
        </p:spPr>
      </p:pic>
      <p:grpSp>
        <p:nvGrpSpPr>
          <p:cNvPr id="42" name="Groupe 41"/>
          <p:cNvGrpSpPr/>
          <p:nvPr/>
        </p:nvGrpSpPr>
        <p:grpSpPr>
          <a:xfrm>
            <a:off x="2495601" y="2001899"/>
            <a:ext cx="171355" cy="200453"/>
            <a:chOff x="889485" y="301089"/>
            <a:chExt cx="171355" cy="200453"/>
          </a:xfrm>
        </p:grpSpPr>
        <p:sp>
          <p:nvSpPr>
            <p:cNvPr id="43" name="Flèche droite 42"/>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4"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defRPr/>
              </a:pPr>
              <a:endParaRPr lang="de-DE" sz="800">
                <a:solidFill>
                  <a:prstClr val="black">
                    <a:hueOff val="0"/>
                    <a:satOff val="0"/>
                    <a:lumOff val="0"/>
                    <a:alphaOff val="0"/>
                  </a:prstClr>
                </a:solidFill>
                <a:latin typeface="Calibri"/>
              </a:endParaRPr>
            </a:p>
          </p:txBody>
        </p:sp>
      </p:grpSp>
      <p:grpSp>
        <p:nvGrpSpPr>
          <p:cNvPr id="45" name="Groupe 44"/>
          <p:cNvGrpSpPr/>
          <p:nvPr/>
        </p:nvGrpSpPr>
        <p:grpSpPr>
          <a:xfrm>
            <a:off x="4511825" y="2001899"/>
            <a:ext cx="171355" cy="200453"/>
            <a:chOff x="889485" y="301089"/>
            <a:chExt cx="171355" cy="200453"/>
          </a:xfrm>
        </p:grpSpPr>
        <p:sp>
          <p:nvSpPr>
            <p:cNvPr id="46" name="Flèche droite 45"/>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7"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defRPr/>
              </a:pPr>
              <a:endParaRPr lang="de-DE" sz="800">
                <a:solidFill>
                  <a:prstClr val="black">
                    <a:hueOff val="0"/>
                    <a:satOff val="0"/>
                    <a:lumOff val="0"/>
                    <a:alphaOff val="0"/>
                  </a:prstClr>
                </a:solidFill>
                <a:latin typeface="Calibri"/>
              </a:endParaRPr>
            </a:p>
          </p:txBody>
        </p:sp>
      </p:grpSp>
      <p:sp>
        <p:nvSpPr>
          <p:cNvPr id="49" name="Titre 1"/>
          <p:cNvSpPr>
            <a:spLocks noGrp="1"/>
          </p:cNvSpPr>
          <p:nvPr>
            <p:ph type="title"/>
          </p:nvPr>
        </p:nvSpPr>
        <p:spPr>
          <a:xfrm>
            <a:off x="1981200" y="274638"/>
            <a:ext cx="5626968" cy="1143000"/>
          </a:xfrm>
        </p:spPr>
        <p:txBody>
          <a:bodyPr>
            <a:normAutofit/>
          </a:bodyPr>
          <a:lstStyle/>
          <a:p>
            <a:r>
              <a:rPr lang="de-DE" dirty="0"/>
              <a:t>Graph drawing</a:t>
            </a:r>
          </a:p>
        </p:txBody>
      </p:sp>
      <p:grpSp>
        <p:nvGrpSpPr>
          <p:cNvPr id="50" name="Groupe 49"/>
          <p:cNvGrpSpPr/>
          <p:nvPr/>
        </p:nvGrpSpPr>
        <p:grpSpPr>
          <a:xfrm>
            <a:off x="2639616" y="1822258"/>
            <a:ext cx="808278" cy="598631"/>
            <a:chOff x="1131968" y="102000"/>
            <a:chExt cx="808278" cy="598631"/>
          </a:xfrm>
        </p:grpSpPr>
        <p:sp>
          <p:nvSpPr>
            <p:cNvPr id="51" name="Rectangle à coins arrondis 50"/>
            <p:cNvSpPr/>
            <p:nvPr/>
          </p:nvSpPr>
          <p:spPr>
            <a:xfrm>
              <a:off x="1131968" y="102000"/>
              <a:ext cx="808278" cy="598631"/>
            </a:xfrm>
            <a:prstGeom prst="roundRect">
              <a:avLst>
                <a:gd name="adj" fmla="val 10000"/>
              </a:avLst>
            </a:prstGeom>
          </p:spPr>
          <p:style>
            <a:lnRef idx="2">
              <a:schemeClr val="lt1">
                <a:hueOff val="0"/>
                <a:satOff val="0"/>
                <a:lumOff val="0"/>
                <a:alphaOff val="0"/>
              </a:schemeClr>
            </a:lnRef>
            <a:fillRef idx="1">
              <a:schemeClr val="accent2">
                <a:shade val="50000"/>
                <a:hueOff val="-41484"/>
                <a:satOff val="-8409"/>
                <a:lumOff val="46251"/>
                <a:alphaOff val="0"/>
              </a:schemeClr>
            </a:fillRef>
            <a:effectRef idx="0">
              <a:schemeClr val="accent2">
                <a:shade val="50000"/>
                <a:hueOff val="-41484"/>
                <a:satOff val="-8409"/>
                <a:lumOff val="46251"/>
                <a:alphaOff val="0"/>
              </a:schemeClr>
            </a:effectRef>
            <a:fontRef idx="minor">
              <a:schemeClr val="lt1"/>
            </a:fontRef>
          </p:style>
          <p:txBody>
            <a:bodyPr/>
            <a:lstStyle/>
            <a:p>
              <a:endParaRPr lang="en-US"/>
            </a:p>
          </p:txBody>
        </p:sp>
        <p:sp>
          <p:nvSpPr>
            <p:cNvPr id="52" name="Rectangle 51"/>
            <p:cNvSpPr/>
            <p:nvPr/>
          </p:nvSpPr>
          <p:spPr>
            <a:xfrm>
              <a:off x="1149501" y="119533"/>
              <a:ext cx="773212" cy="5635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algn="ctr" defTabSz="488950">
                <a:lnSpc>
                  <a:spcPct val="90000"/>
                </a:lnSpc>
                <a:spcBef>
                  <a:spcPct val="0"/>
                </a:spcBef>
                <a:spcAft>
                  <a:spcPct val="35000"/>
                </a:spcAft>
                <a:defRPr/>
              </a:pPr>
              <a:r>
                <a:rPr lang="de-DE" sz="1100" dirty="0">
                  <a:solidFill>
                    <a:prstClr val="white"/>
                  </a:solidFill>
                  <a:latin typeface="Calibri"/>
                </a:rPr>
                <a:t>Tag generation</a:t>
              </a:r>
            </a:p>
          </p:txBody>
        </p:sp>
      </p:grpSp>
      <p:sp>
        <p:nvSpPr>
          <p:cNvPr id="2" name="Footer Placeholder 1">
            <a:extLst>
              <a:ext uri="{FF2B5EF4-FFF2-40B4-BE49-F238E27FC236}">
                <a16:creationId xmlns:a16="http://schemas.microsoft.com/office/drawing/2014/main" id="{C1F6966B-E97B-8D14-6ABD-BD6703F80AAD}"/>
              </a:ext>
            </a:extLst>
          </p:cNvPr>
          <p:cNvSpPr>
            <a:spLocks noGrp="1"/>
          </p:cNvSpPr>
          <p:nvPr>
            <p:ph type="ftr" sz="quarter" idx="11"/>
          </p:nvPr>
        </p:nvSpPr>
        <p:spPr/>
        <p:txBody>
          <a:bodyPr/>
          <a:lstStyle/>
          <a:p>
            <a:r>
              <a:rPr lang="en-US"/>
              <a:t>Knowledge</a:t>
            </a:r>
            <a:endParaRPr lang="en-US" dirty="0"/>
          </a:p>
        </p:txBody>
      </p:sp>
      <p:sp>
        <p:nvSpPr>
          <p:cNvPr id="3" name="Slide Number Placeholder 2">
            <a:extLst>
              <a:ext uri="{FF2B5EF4-FFF2-40B4-BE49-F238E27FC236}">
                <a16:creationId xmlns:a16="http://schemas.microsoft.com/office/drawing/2014/main" id="{1F7B0CAE-F7C0-2549-3B8D-7C76FC3DF11D}"/>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81200" y="274638"/>
            <a:ext cx="5626968" cy="1143000"/>
          </a:xfrm>
        </p:spPr>
        <p:txBody>
          <a:bodyPr>
            <a:normAutofit/>
          </a:bodyPr>
          <a:lstStyle/>
          <a:p>
            <a:r>
              <a:rPr lang="de-DE" dirty="0"/>
              <a:t>Graph drawing</a:t>
            </a:r>
          </a:p>
        </p:txBody>
      </p:sp>
      <p:graphicFrame>
        <p:nvGraphicFramePr>
          <p:cNvPr id="5" name="Espace réservé du contenu 4"/>
          <p:cNvGraphicFramePr>
            <a:graphicFrameLocks noGrp="1"/>
          </p:cNvGraphicFramePr>
          <p:nvPr>
            <p:ph idx="1"/>
          </p:nvPr>
        </p:nvGraphicFramePr>
        <p:xfrm>
          <a:off x="3143672" y="4167088"/>
          <a:ext cx="3888432" cy="1854200"/>
        </p:xfrm>
        <a:graphic>
          <a:graphicData uri="http://schemas.openxmlformats.org/drawingml/2006/table">
            <a:tbl>
              <a:tblPr firstRow="1" bandRow="1">
                <a:tableStyleId>{2D5ABB26-0587-4C30-8999-92F81FD0307C}</a:tableStyleId>
              </a:tblPr>
              <a:tblGrid>
                <a:gridCol w="43204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432048">
                  <a:extLst>
                    <a:ext uri="{9D8B030D-6E8A-4147-A177-3AD203B41FA5}">
                      <a16:colId xmlns:a16="http://schemas.microsoft.com/office/drawing/2014/main" val="20004"/>
                    </a:ext>
                  </a:extLst>
                </a:gridCol>
                <a:gridCol w="432048">
                  <a:extLst>
                    <a:ext uri="{9D8B030D-6E8A-4147-A177-3AD203B41FA5}">
                      <a16:colId xmlns:a16="http://schemas.microsoft.com/office/drawing/2014/main" val="20005"/>
                    </a:ext>
                  </a:extLst>
                </a:gridCol>
                <a:gridCol w="432048">
                  <a:extLst>
                    <a:ext uri="{9D8B030D-6E8A-4147-A177-3AD203B41FA5}">
                      <a16:colId xmlns:a16="http://schemas.microsoft.com/office/drawing/2014/main" val="20006"/>
                    </a:ext>
                  </a:extLst>
                </a:gridCol>
                <a:gridCol w="432048">
                  <a:extLst>
                    <a:ext uri="{9D8B030D-6E8A-4147-A177-3AD203B41FA5}">
                      <a16:colId xmlns:a16="http://schemas.microsoft.com/office/drawing/2014/main" val="20007"/>
                    </a:ext>
                  </a:extLst>
                </a:gridCol>
                <a:gridCol w="432048">
                  <a:extLst>
                    <a:ext uri="{9D8B030D-6E8A-4147-A177-3AD203B41FA5}">
                      <a16:colId xmlns:a16="http://schemas.microsoft.com/office/drawing/2014/main" val="20008"/>
                    </a:ext>
                  </a:extLst>
                </a:gridCol>
              </a:tblGrid>
              <a:tr h="370840">
                <a:tc>
                  <a:txBody>
                    <a:bodyPr/>
                    <a:lstStyle/>
                    <a:p>
                      <a:pPr algn="ctr"/>
                      <a:r>
                        <a:rPr lang="de-DE" dirty="0"/>
                        <a:t>1</a:t>
                      </a:r>
                    </a:p>
                  </a:txBody>
                  <a:tcPr>
                    <a:lnL w="12700" cap="flat" cmpd="sng" algn="ctr">
                      <a:solidFill>
                        <a:schemeClr val="tx1"/>
                      </a:solidFill>
                      <a:prstDash val="solid"/>
                      <a:round/>
                      <a:headEnd type="none" w="med" len="med"/>
                      <a:tailEnd type="none" w="med" len="med"/>
                    </a:lnL>
                  </a:tcPr>
                </a:tc>
                <a:tc>
                  <a:txBody>
                    <a:bodyPr/>
                    <a:lstStyle/>
                    <a:p>
                      <a:pPr algn="ctr"/>
                      <a:r>
                        <a:rPr lang="de-DE" dirty="0"/>
                        <a:t>1</a:t>
                      </a:r>
                    </a:p>
                  </a:txBody>
                  <a:tcPr/>
                </a:tc>
                <a:tc>
                  <a:txBody>
                    <a:bodyPr/>
                    <a:lstStyle/>
                    <a:p>
                      <a:pPr algn="ctr"/>
                      <a:r>
                        <a:rPr lang="de-DE" dirty="0"/>
                        <a:t>1</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1</a:t>
                      </a:r>
                    </a:p>
                  </a:txBody>
                  <a:tcPr/>
                </a:tc>
                <a:tc>
                  <a:txBody>
                    <a:bodyPr/>
                    <a:lstStyle/>
                    <a:p>
                      <a:pPr algn="ctr"/>
                      <a:r>
                        <a:rPr lang="de-DE" dirty="0"/>
                        <a:t>0</a:t>
                      </a:r>
                    </a:p>
                  </a:txBody>
                  <a:tcPr/>
                </a:tc>
                <a:tc>
                  <a:txBody>
                    <a:bodyPr/>
                    <a:lstStyle/>
                    <a:p>
                      <a:pPr algn="ctr"/>
                      <a:r>
                        <a:rPr lang="de-DE" dirty="0"/>
                        <a:t>1</a:t>
                      </a:r>
                    </a:p>
                  </a:txBody>
                  <a:tcPr/>
                </a:tc>
                <a:tc>
                  <a:txBody>
                    <a:bodyPr/>
                    <a:lstStyle/>
                    <a:p>
                      <a:pPr algn="ctr"/>
                      <a:r>
                        <a:rPr lang="de-DE"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a:txBody>
                    <a:bodyPr/>
                    <a:lstStyle/>
                    <a:p>
                      <a:pPr algn="ctr"/>
                      <a:r>
                        <a:rPr lang="de-DE" dirty="0"/>
                        <a:t>0</a:t>
                      </a:r>
                    </a:p>
                  </a:txBody>
                  <a:tcPr>
                    <a:lnL w="12700" cap="flat" cmpd="sng" algn="ctr">
                      <a:solidFill>
                        <a:schemeClr val="tx1"/>
                      </a:solidFill>
                      <a:prstDash val="solid"/>
                      <a:round/>
                      <a:headEnd type="none" w="med" len="med"/>
                      <a:tailEnd type="none" w="med" len="med"/>
                    </a:lnL>
                  </a:tcPr>
                </a:tc>
                <a:tc>
                  <a:txBody>
                    <a:bodyPr/>
                    <a:lstStyle/>
                    <a:p>
                      <a:pPr algn="ctr"/>
                      <a:r>
                        <a:rPr lang="de-DE" dirty="0"/>
                        <a:t>0</a:t>
                      </a:r>
                    </a:p>
                  </a:txBody>
                  <a:tcPr/>
                </a:tc>
                <a:tc>
                  <a:txBody>
                    <a:bodyPr/>
                    <a:lstStyle/>
                    <a:p>
                      <a:pPr algn="ctr"/>
                      <a:r>
                        <a:rPr lang="de-DE" dirty="0"/>
                        <a:t>1</a:t>
                      </a:r>
                    </a:p>
                  </a:txBody>
                  <a:tcPr/>
                </a:tc>
                <a:tc>
                  <a:txBody>
                    <a:bodyPr/>
                    <a:lstStyle/>
                    <a:p>
                      <a:pPr algn="ctr"/>
                      <a:r>
                        <a:rPr lang="de-DE" dirty="0"/>
                        <a:t>0</a:t>
                      </a:r>
                    </a:p>
                  </a:txBody>
                  <a:tcPr/>
                </a:tc>
                <a:tc>
                  <a:txBody>
                    <a:bodyPr/>
                    <a:lstStyle/>
                    <a:p>
                      <a:pPr algn="ctr"/>
                      <a:r>
                        <a:rPr lang="de-DE" dirty="0"/>
                        <a:t>1</a:t>
                      </a:r>
                    </a:p>
                  </a:txBody>
                  <a:tcPr/>
                </a:tc>
                <a:tc>
                  <a:txBody>
                    <a:bodyPr/>
                    <a:lstStyle/>
                    <a:p>
                      <a:pPr algn="ctr"/>
                      <a:r>
                        <a:rPr lang="de-DE" dirty="0"/>
                        <a:t>1</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pPr algn="ctr"/>
                      <a:r>
                        <a:rPr lang="de-DE" dirty="0"/>
                        <a:t>1</a:t>
                      </a:r>
                    </a:p>
                  </a:txBody>
                  <a:tcPr>
                    <a:lnL w="12700" cap="flat" cmpd="sng" algn="ctr">
                      <a:solidFill>
                        <a:schemeClr val="tx1"/>
                      </a:solidFill>
                      <a:prstDash val="solid"/>
                      <a:round/>
                      <a:headEnd type="none" w="med" len="med"/>
                      <a:tailEnd type="none" w="med" len="med"/>
                    </a:lnL>
                  </a:tcPr>
                </a:tc>
                <a:tc>
                  <a:txBody>
                    <a:bodyPr/>
                    <a:lstStyle/>
                    <a:p>
                      <a:pPr algn="ctr"/>
                      <a:r>
                        <a:rPr lang="de-DE" dirty="0"/>
                        <a:t>1</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ctr"/>
                      <a:r>
                        <a:rPr lang="de-DE" dirty="0"/>
                        <a:t>1</a:t>
                      </a:r>
                    </a:p>
                  </a:txBody>
                  <a:tcPr>
                    <a:lnL w="12700" cap="flat" cmpd="sng" algn="ctr">
                      <a:solidFill>
                        <a:schemeClr val="tx1"/>
                      </a:solidFill>
                      <a:prstDash val="solid"/>
                      <a:round/>
                      <a:headEnd type="none" w="med" len="med"/>
                      <a:tailEnd type="none" w="med" len="med"/>
                    </a:lnL>
                  </a:tcPr>
                </a:tc>
                <a:tc>
                  <a:txBody>
                    <a:bodyPr/>
                    <a:lstStyle/>
                    <a:p>
                      <a:pPr algn="ctr"/>
                      <a:r>
                        <a:rPr lang="de-DE" dirty="0"/>
                        <a:t>1</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pPr algn="ctr"/>
                      <a:r>
                        <a:rPr lang="de-DE" dirty="0"/>
                        <a:t>0</a:t>
                      </a:r>
                    </a:p>
                  </a:txBody>
                  <a:tcPr>
                    <a:lnL w="12700" cap="flat" cmpd="sng" algn="ctr">
                      <a:solidFill>
                        <a:schemeClr val="tx1"/>
                      </a:solidFill>
                      <a:prstDash val="solid"/>
                      <a:round/>
                      <a:headEnd type="none" w="med" len="med"/>
                      <a:tailEnd type="none" w="med" len="med"/>
                    </a:lnL>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1</a:t>
                      </a:r>
                    </a:p>
                  </a:txBody>
                  <a:tcPr/>
                </a:tc>
                <a:tc>
                  <a:txBody>
                    <a:bodyPr/>
                    <a:lstStyle/>
                    <a:p>
                      <a:pPr algn="ctr"/>
                      <a:r>
                        <a:rPr lang="de-DE" dirty="0"/>
                        <a:t>1</a:t>
                      </a:r>
                    </a:p>
                  </a:txBody>
                  <a:tcPr/>
                </a:tc>
                <a:tc>
                  <a:txBody>
                    <a:bodyPr/>
                    <a:lstStyle/>
                    <a:p>
                      <a:pPr algn="ctr"/>
                      <a:r>
                        <a:rPr lang="de-DE" dirty="0"/>
                        <a:t>1</a:t>
                      </a:r>
                    </a:p>
                  </a:txBody>
                  <a:tcPr/>
                </a:tc>
                <a:tc>
                  <a:txBody>
                    <a:bodyPr/>
                    <a:lstStyle/>
                    <a:p>
                      <a:pPr algn="ctr"/>
                      <a:r>
                        <a:rPr lang="de-DE" dirty="0"/>
                        <a:t>1</a:t>
                      </a:r>
                    </a:p>
                  </a:txBody>
                  <a:tcPr/>
                </a:tc>
                <a:tc>
                  <a:txBody>
                    <a:bodyPr/>
                    <a:lstStyle/>
                    <a:p>
                      <a:pPr algn="ctr"/>
                      <a:r>
                        <a:rPr lang="de-DE" dirty="0"/>
                        <a:t>1</a:t>
                      </a:r>
                    </a:p>
                  </a:txBody>
                  <a:tcPr/>
                </a:tc>
                <a:tc>
                  <a:txBody>
                    <a:bodyPr/>
                    <a:lstStyle/>
                    <a:p>
                      <a:pPr algn="ctr"/>
                      <a:r>
                        <a:rPr lang="de-DE"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graphicFrame>
        <p:nvGraphicFramePr>
          <p:cNvPr id="6" name="Espace réservé du contenu 4"/>
          <p:cNvGraphicFramePr>
            <a:graphicFrameLocks/>
          </p:cNvGraphicFramePr>
          <p:nvPr/>
        </p:nvGraphicFramePr>
        <p:xfrm>
          <a:off x="7608168" y="4167088"/>
          <a:ext cx="2160240" cy="1854200"/>
        </p:xfrm>
        <a:graphic>
          <a:graphicData uri="http://schemas.openxmlformats.org/drawingml/2006/table">
            <a:tbl>
              <a:tblPr firstRow="1" bandRow="1">
                <a:tableStyleId>{2D5ABB26-0587-4C30-8999-92F81FD0307C}</a:tableStyleId>
              </a:tblPr>
              <a:tblGrid>
                <a:gridCol w="43204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432048">
                  <a:extLst>
                    <a:ext uri="{9D8B030D-6E8A-4147-A177-3AD203B41FA5}">
                      <a16:colId xmlns:a16="http://schemas.microsoft.com/office/drawing/2014/main" val="20004"/>
                    </a:ext>
                  </a:extLst>
                </a:gridCol>
              </a:tblGrid>
              <a:tr h="370840">
                <a:tc>
                  <a:txBody>
                    <a:bodyPr/>
                    <a:lstStyle/>
                    <a:p>
                      <a:r>
                        <a:rPr lang="de-DE" dirty="0"/>
                        <a:t>5</a:t>
                      </a:r>
                    </a:p>
                  </a:txBody>
                  <a:tcPr>
                    <a:lnL w="12700" cap="flat" cmpd="sng" algn="ctr">
                      <a:solidFill>
                        <a:schemeClr val="tx1"/>
                      </a:solidFill>
                      <a:prstDash val="solid"/>
                      <a:round/>
                      <a:headEnd type="none" w="med" len="med"/>
                      <a:tailEnd type="none" w="med" len="med"/>
                    </a:lnL>
                  </a:tcPr>
                </a:tc>
                <a:tc>
                  <a:txBody>
                    <a:bodyPr/>
                    <a:lstStyle/>
                    <a:p>
                      <a:r>
                        <a:rPr lang="de-DE" dirty="0"/>
                        <a:t>2</a:t>
                      </a:r>
                    </a:p>
                  </a:txBody>
                  <a:tcPr/>
                </a:tc>
                <a:tc>
                  <a:txBody>
                    <a:bodyPr/>
                    <a:lstStyle/>
                    <a:p>
                      <a:r>
                        <a:rPr lang="de-DE" dirty="0"/>
                        <a:t>2</a:t>
                      </a:r>
                    </a:p>
                  </a:txBody>
                  <a:tcPr/>
                </a:tc>
                <a:tc>
                  <a:txBody>
                    <a:bodyPr/>
                    <a:lstStyle/>
                    <a:p>
                      <a:r>
                        <a:rPr lang="de-DE" dirty="0"/>
                        <a:t>2</a:t>
                      </a:r>
                    </a:p>
                  </a:txBody>
                  <a:tcPr/>
                </a:tc>
                <a:tc>
                  <a:txBody>
                    <a:bodyPr/>
                    <a:lstStyle/>
                    <a:p>
                      <a:r>
                        <a:rPr lang="de-DE" dirty="0"/>
                        <a:t>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a:txBody>
                    <a:bodyPr/>
                    <a:lstStyle/>
                    <a:p>
                      <a:r>
                        <a:rPr lang="de-DE" dirty="0"/>
                        <a:t>2</a:t>
                      </a:r>
                    </a:p>
                  </a:txBody>
                  <a:tcPr>
                    <a:lnL w="12700" cap="flat" cmpd="sng" algn="ctr">
                      <a:solidFill>
                        <a:schemeClr val="tx1"/>
                      </a:solidFill>
                      <a:prstDash val="solid"/>
                      <a:round/>
                      <a:headEnd type="none" w="med" len="med"/>
                      <a:tailEnd type="none" w="med" len="med"/>
                    </a:lnL>
                  </a:tcPr>
                </a:tc>
                <a:tc>
                  <a:txBody>
                    <a:bodyPr/>
                    <a:lstStyle/>
                    <a:p>
                      <a:r>
                        <a:rPr lang="de-DE" dirty="0"/>
                        <a:t>3</a:t>
                      </a:r>
                    </a:p>
                  </a:txBody>
                  <a:tcPr/>
                </a:tc>
                <a:tc>
                  <a:txBody>
                    <a:bodyPr/>
                    <a:lstStyle/>
                    <a:p>
                      <a:r>
                        <a:rPr lang="de-DE" dirty="0"/>
                        <a:t>0</a:t>
                      </a:r>
                    </a:p>
                  </a:txBody>
                  <a:tcPr/>
                </a:tc>
                <a:tc>
                  <a:txBody>
                    <a:bodyPr/>
                    <a:lstStyle/>
                    <a:p>
                      <a:r>
                        <a:rPr lang="de-DE" dirty="0"/>
                        <a:t>0</a:t>
                      </a:r>
                    </a:p>
                  </a:txBody>
                  <a:tcPr/>
                </a:tc>
                <a:tc>
                  <a:txBody>
                    <a:bodyPr/>
                    <a:lstStyle/>
                    <a:p>
                      <a:r>
                        <a:rPr lang="de-DE" dirty="0"/>
                        <a:t>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de-DE" dirty="0"/>
                        <a:t>2</a:t>
                      </a:r>
                    </a:p>
                  </a:txBody>
                  <a:tcPr>
                    <a:lnL w="12700" cap="flat" cmpd="sng" algn="ctr">
                      <a:solidFill>
                        <a:schemeClr val="tx1"/>
                      </a:solidFill>
                      <a:prstDash val="solid"/>
                      <a:round/>
                      <a:headEnd type="none" w="med" len="med"/>
                      <a:tailEnd type="none" w="med" len="med"/>
                    </a:lnL>
                  </a:tcPr>
                </a:tc>
                <a:tc>
                  <a:txBody>
                    <a:bodyPr/>
                    <a:lstStyle/>
                    <a:p>
                      <a:r>
                        <a:rPr lang="de-DE" dirty="0"/>
                        <a:t>0</a:t>
                      </a:r>
                    </a:p>
                  </a:txBody>
                  <a:tcPr/>
                </a:tc>
                <a:tc>
                  <a:txBody>
                    <a:bodyPr/>
                    <a:lstStyle/>
                    <a:p>
                      <a:r>
                        <a:rPr lang="de-DE" dirty="0"/>
                        <a:t>3</a:t>
                      </a:r>
                    </a:p>
                  </a:txBody>
                  <a:tcPr/>
                </a:tc>
                <a:tc>
                  <a:txBody>
                    <a:bodyPr/>
                    <a:lstStyle/>
                    <a:p>
                      <a:r>
                        <a:rPr lang="de-DE" dirty="0"/>
                        <a:t>3</a:t>
                      </a:r>
                    </a:p>
                  </a:txBody>
                  <a:tcPr/>
                </a:tc>
                <a:tc>
                  <a:txBody>
                    <a:bodyPr/>
                    <a:lstStyle/>
                    <a:p>
                      <a:r>
                        <a:rPr lang="de-DE"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de-DE" dirty="0"/>
                        <a:t>2</a:t>
                      </a:r>
                    </a:p>
                  </a:txBody>
                  <a:tcPr>
                    <a:lnL w="12700" cap="flat" cmpd="sng" algn="ctr">
                      <a:solidFill>
                        <a:schemeClr val="tx1"/>
                      </a:solidFill>
                      <a:prstDash val="solid"/>
                      <a:round/>
                      <a:headEnd type="none" w="med" len="med"/>
                      <a:tailEnd type="none" w="med" len="med"/>
                    </a:lnL>
                  </a:tcPr>
                </a:tc>
                <a:tc>
                  <a:txBody>
                    <a:bodyPr/>
                    <a:lstStyle/>
                    <a:p>
                      <a:r>
                        <a:rPr lang="de-DE" dirty="0"/>
                        <a:t>0</a:t>
                      </a:r>
                    </a:p>
                  </a:txBody>
                  <a:tcPr/>
                </a:tc>
                <a:tc>
                  <a:txBody>
                    <a:bodyPr/>
                    <a:lstStyle/>
                    <a:p>
                      <a:r>
                        <a:rPr lang="de-DE" dirty="0"/>
                        <a:t>3</a:t>
                      </a:r>
                    </a:p>
                  </a:txBody>
                  <a:tcPr/>
                </a:tc>
                <a:tc>
                  <a:txBody>
                    <a:bodyPr/>
                    <a:lstStyle/>
                    <a:p>
                      <a:r>
                        <a:rPr lang="de-DE" dirty="0"/>
                        <a:t>3</a:t>
                      </a:r>
                    </a:p>
                  </a:txBody>
                  <a:tcPr/>
                </a:tc>
                <a:tc>
                  <a:txBody>
                    <a:bodyPr/>
                    <a:lstStyle/>
                    <a:p>
                      <a:r>
                        <a:rPr lang="de-DE"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de-DE" dirty="0"/>
                        <a:t>2</a:t>
                      </a:r>
                    </a:p>
                  </a:txBody>
                  <a:tcPr>
                    <a:lnL w="12700" cap="flat" cmpd="sng" algn="ctr">
                      <a:solidFill>
                        <a:schemeClr val="tx1"/>
                      </a:solidFill>
                      <a:prstDash val="solid"/>
                      <a:round/>
                      <a:headEnd type="none" w="med" len="med"/>
                      <a:tailEnd type="none" w="med" len="med"/>
                    </a:lnL>
                  </a:tcPr>
                </a:tc>
                <a:tc>
                  <a:txBody>
                    <a:bodyPr/>
                    <a:lstStyle/>
                    <a:p>
                      <a:r>
                        <a:rPr lang="de-DE" dirty="0"/>
                        <a:t>2</a:t>
                      </a:r>
                    </a:p>
                  </a:txBody>
                  <a:tcPr/>
                </a:tc>
                <a:tc>
                  <a:txBody>
                    <a:bodyPr/>
                    <a:lstStyle/>
                    <a:p>
                      <a:r>
                        <a:rPr lang="de-DE" dirty="0"/>
                        <a:t>0</a:t>
                      </a:r>
                    </a:p>
                  </a:txBody>
                  <a:tcPr/>
                </a:tc>
                <a:tc>
                  <a:txBody>
                    <a:bodyPr/>
                    <a:lstStyle/>
                    <a:p>
                      <a:r>
                        <a:rPr lang="de-DE" dirty="0"/>
                        <a:t>0</a:t>
                      </a:r>
                    </a:p>
                  </a:txBody>
                  <a:tcPr/>
                </a:tc>
                <a:tc>
                  <a:txBody>
                    <a:bodyPr/>
                    <a:lstStyle/>
                    <a:p>
                      <a:r>
                        <a:rPr lang="de-DE" dirty="0"/>
                        <a:t>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7" name="ZoneTexte 6"/>
          <p:cNvSpPr txBox="1"/>
          <p:nvPr/>
        </p:nvSpPr>
        <p:spPr>
          <a:xfrm>
            <a:off x="2423592" y="4167088"/>
            <a:ext cx="720080" cy="369332"/>
          </a:xfrm>
          <a:prstGeom prst="rect">
            <a:avLst/>
          </a:prstGeom>
          <a:noFill/>
        </p:spPr>
        <p:txBody>
          <a:bodyPr wrap="square" rtlCol="0">
            <a:spAutoFit/>
          </a:bodyPr>
          <a:lstStyle/>
          <a:p>
            <a:pPr>
              <a:defRPr/>
            </a:pPr>
            <a:r>
              <a:rPr lang="de-DE" dirty="0">
                <a:solidFill>
                  <a:prstClr val="black"/>
                </a:solidFill>
                <a:latin typeface="Calibri"/>
              </a:rPr>
              <a:t>#tag1</a:t>
            </a:r>
          </a:p>
        </p:txBody>
      </p:sp>
      <p:sp>
        <p:nvSpPr>
          <p:cNvPr id="9" name="Rectangle 8"/>
          <p:cNvSpPr/>
          <p:nvPr/>
        </p:nvSpPr>
        <p:spPr>
          <a:xfrm>
            <a:off x="2423592" y="4527128"/>
            <a:ext cx="710836" cy="369332"/>
          </a:xfrm>
          <a:prstGeom prst="rect">
            <a:avLst/>
          </a:prstGeom>
        </p:spPr>
        <p:txBody>
          <a:bodyPr wrap="none">
            <a:spAutoFit/>
          </a:bodyPr>
          <a:lstStyle/>
          <a:p>
            <a:pPr>
              <a:defRPr/>
            </a:pPr>
            <a:r>
              <a:rPr lang="de-DE" dirty="0">
                <a:solidFill>
                  <a:prstClr val="black"/>
                </a:solidFill>
                <a:latin typeface="Calibri"/>
              </a:rPr>
              <a:t>#tag2</a:t>
            </a:r>
          </a:p>
        </p:txBody>
      </p:sp>
      <p:sp>
        <p:nvSpPr>
          <p:cNvPr id="10" name="Rectangle 9"/>
          <p:cNvSpPr/>
          <p:nvPr/>
        </p:nvSpPr>
        <p:spPr>
          <a:xfrm>
            <a:off x="2423592" y="4887168"/>
            <a:ext cx="710836" cy="369332"/>
          </a:xfrm>
          <a:prstGeom prst="rect">
            <a:avLst/>
          </a:prstGeom>
        </p:spPr>
        <p:txBody>
          <a:bodyPr wrap="none">
            <a:spAutoFit/>
          </a:bodyPr>
          <a:lstStyle/>
          <a:p>
            <a:pPr>
              <a:defRPr/>
            </a:pPr>
            <a:r>
              <a:rPr lang="de-DE" dirty="0">
                <a:solidFill>
                  <a:prstClr val="black"/>
                </a:solidFill>
                <a:latin typeface="Calibri"/>
              </a:rPr>
              <a:t>#tag3</a:t>
            </a:r>
          </a:p>
        </p:txBody>
      </p:sp>
      <p:sp>
        <p:nvSpPr>
          <p:cNvPr id="11" name="Rectangle 10"/>
          <p:cNvSpPr/>
          <p:nvPr/>
        </p:nvSpPr>
        <p:spPr>
          <a:xfrm>
            <a:off x="2423592" y="5247208"/>
            <a:ext cx="710836" cy="369332"/>
          </a:xfrm>
          <a:prstGeom prst="rect">
            <a:avLst/>
          </a:prstGeom>
        </p:spPr>
        <p:txBody>
          <a:bodyPr wrap="none">
            <a:spAutoFit/>
          </a:bodyPr>
          <a:lstStyle/>
          <a:p>
            <a:pPr>
              <a:defRPr/>
            </a:pPr>
            <a:r>
              <a:rPr lang="de-DE" dirty="0">
                <a:solidFill>
                  <a:prstClr val="black"/>
                </a:solidFill>
                <a:latin typeface="Calibri"/>
              </a:rPr>
              <a:t>#tag4</a:t>
            </a:r>
          </a:p>
        </p:txBody>
      </p:sp>
      <p:sp>
        <p:nvSpPr>
          <p:cNvPr id="12" name="Rectangle 11"/>
          <p:cNvSpPr/>
          <p:nvPr/>
        </p:nvSpPr>
        <p:spPr>
          <a:xfrm>
            <a:off x="2423592" y="5607248"/>
            <a:ext cx="710836" cy="369332"/>
          </a:xfrm>
          <a:prstGeom prst="rect">
            <a:avLst/>
          </a:prstGeom>
        </p:spPr>
        <p:txBody>
          <a:bodyPr wrap="none">
            <a:spAutoFit/>
          </a:bodyPr>
          <a:lstStyle/>
          <a:p>
            <a:pPr>
              <a:defRPr/>
            </a:pPr>
            <a:r>
              <a:rPr lang="de-DE" dirty="0">
                <a:solidFill>
                  <a:prstClr val="black"/>
                </a:solidFill>
                <a:latin typeface="Calibri"/>
              </a:rPr>
              <a:t>#tag5</a:t>
            </a:r>
          </a:p>
        </p:txBody>
      </p:sp>
      <p:graphicFrame>
        <p:nvGraphicFramePr>
          <p:cNvPr id="13" name="Espace réservé du contenu 4"/>
          <p:cNvGraphicFramePr>
            <a:graphicFrameLocks/>
          </p:cNvGraphicFramePr>
          <p:nvPr/>
        </p:nvGraphicFramePr>
        <p:xfrm>
          <a:off x="7608168" y="566688"/>
          <a:ext cx="2160240" cy="3337560"/>
        </p:xfrm>
        <a:graphic>
          <a:graphicData uri="http://schemas.openxmlformats.org/drawingml/2006/table">
            <a:tbl>
              <a:tblPr firstRow="1" bandRow="1">
                <a:tableStyleId>{2D5ABB26-0587-4C30-8999-92F81FD0307C}</a:tableStyleId>
              </a:tblPr>
              <a:tblGrid>
                <a:gridCol w="43204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432048">
                  <a:extLst>
                    <a:ext uri="{9D8B030D-6E8A-4147-A177-3AD203B41FA5}">
                      <a16:colId xmlns:a16="http://schemas.microsoft.com/office/drawing/2014/main" val="20004"/>
                    </a:ext>
                  </a:extLst>
                </a:gridCol>
              </a:tblGrid>
              <a:tr h="370840">
                <a:tc>
                  <a:txBody>
                    <a:bodyPr/>
                    <a:lstStyle/>
                    <a:p>
                      <a:r>
                        <a:rPr lang="de-DE" dirty="0"/>
                        <a:t>1</a:t>
                      </a:r>
                    </a:p>
                  </a:txBody>
                  <a:tcPr>
                    <a:lnL w="12700" cap="flat" cmpd="sng" algn="ctr">
                      <a:solidFill>
                        <a:schemeClr val="tx1"/>
                      </a:solidFill>
                      <a:prstDash val="solid"/>
                      <a:round/>
                      <a:headEnd type="none" w="med" len="med"/>
                      <a:tailEnd type="none" w="med" len="med"/>
                    </a:lnL>
                  </a:tcPr>
                </a:tc>
                <a:tc>
                  <a:txBody>
                    <a:bodyPr/>
                    <a:lstStyle/>
                    <a:p>
                      <a:r>
                        <a:rPr lang="de-DE" dirty="0"/>
                        <a:t>0</a:t>
                      </a:r>
                    </a:p>
                  </a:txBody>
                  <a:tcPr/>
                </a:tc>
                <a:tc>
                  <a:txBody>
                    <a:bodyPr/>
                    <a:lstStyle/>
                    <a:p>
                      <a:r>
                        <a:rPr lang="de-DE" dirty="0"/>
                        <a:t>1</a:t>
                      </a:r>
                    </a:p>
                  </a:txBody>
                  <a:tcPr/>
                </a:tc>
                <a:tc>
                  <a:txBody>
                    <a:bodyPr/>
                    <a:lstStyle/>
                    <a:p>
                      <a:r>
                        <a:rPr lang="de-DE" dirty="0"/>
                        <a:t>1</a:t>
                      </a:r>
                    </a:p>
                  </a:txBody>
                  <a:tcPr/>
                </a:tc>
                <a:tc>
                  <a:txBody>
                    <a:bodyPr/>
                    <a:lstStyle/>
                    <a:p>
                      <a:r>
                        <a:rPr lang="de-DE"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a:txBody>
                    <a:bodyPr/>
                    <a:lstStyle/>
                    <a:p>
                      <a:r>
                        <a:rPr lang="de-DE" dirty="0"/>
                        <a:t>1</a:t>
                      </a:r>
                    </a:p>
                  </a:txBody>
                  <a:tcPr>
                    <a:lnL w="12700" cap="flat" cmpd="sng" algn="ctr">
                      <a:solidFill>
                        <a:schemeClr val="tx1"/>
                      </a:solidFill>
                      <a:prstDash val="solid"/>
                      <a:round/>
                      <a:headEnd type="none" w="med" len="med"/>
                      <a:tailEnd type="none" w="med" len="med"/>
                    </a:lnL>
                  </a:tcPr>
                </a:tc>
                <a:tc>
                  <a:txBody>
                    <a:bodyPr/>
                    <a:lstStyle/>
                    <a:p>
                      <a:r>
                        <a:rPr lang="de-DE" dirty="0"/>
                        <a:t>0</a:t>
                      </a:r>
                    </a:p>
                  </a:txBody>
                  <a:tcPr/>
                </a:tc>
                <a:tc>
                  <a:txBody>
                    <a:bodyPr/>
                    <a:lstStyle/>
                    <a:p>
                      <a:r>
                        <a:rPr lang="de-DE" dirty="0"/>
                        <a:t>1</a:t>
                      </a:r>
                    </a:p>
                  </a:txBody>
                  <a:tcPr/>
                </a:tc>
                <a:tc>
                  <a:txBody>
                    <a:bodyPr/>
                    <a:lstStyle/>
                    <a:p>
                      <a:r>
                        <a:rPr lang="de-DE" dirty="0"/>
                        <a:t>1</a:t>
                      </a:r>
                    </a:p>
                  </a:txBody>
                  <a:tcPr/>
                </a:tc>
                <a:tc>
                  <a:txBody>
                    <a:bodyPr/>
                    <a:lstStyle/>
                    <a:p>
                      <a:r>
                        <a:rPr lang="de-DE"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de-DE" dirty="0"/>
                        <a:t>1</a:t>
                      </a:r>
                    </a:p>
                  </a:txBody>
                  <a:tcPr>
                    <a:lnL w="12700" cap="flat" cmpd="sng" algn="ctr">
                      <a:solidFill>
                        <a:schemeClr val="tx1"/>
                      </a:solidFill>
                      <a:prstDash val="solid"/>
                      <a:round/>
                      <a:headEnd type="none" w="med" len="med"/>
                      <a:tailEnd type="none" w="med" len="med"/>
                    </a:lnL>
                  </a:tcPr>
                </a:tc>
                <a:tc>
                  <a:txBody>
                    <a:bodyPr/>
                    <a:lstStyle/>
                    <a:p>
                      <a:r>
                        <a:rPr lang="de-DE" dirty="0"/>
                        <a:t>1</a:t>
                      </a:r>
                    </a:p>
                  </a:txBody>
                  <a:tcPr/>
                </a:tc>
                <a:tc>
                  <a:txBody>
                    <a:bodyPr/>
                    <a:lstStyle/>
                    <a:p>
                      <a:r>
                        <a:rPr lang="de-DE" dirty="0"/>
                        <a:t>0</a:t>
                      </a:r>
                    </a:p>
                  </a:txBody>
                  <a:tcPr/>
                </a:tc>
                <a:tc>
                  <a:txBody>
                    <a:bodyPr/>
                    <a:lstStyle/>
                    <a:p>
                      <a:r>
                        <a:rPr lang="de-DE" dirty="0"/>
                        <a:t>0</a:t>
                      </a:r>
                    </a:p>
                  </a:txBody>
                  <a:tcPr/>
                </a:tc>
                <a:tc>
                  <a:txBody>
                    <a:bodyPr/>
                    <a:lstStyle/>
                    <a:p>
                      <a:r>
                        <a:rPr lang="de-DE"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de-DE" dirty="0"/>
                        <a:t>0</a:t>
                      </a:r>
                    </a:p>
                  </a:txBody>
                  <a:tcPr>
                    <a:lnL w="12700" cap="flat" cmpd="sng" algn="ctr">
                      <a:solidFill>
                        <a:schemeClr val="tx1"/>
                      </a:solidFill>
                      <a:prstDash val="solid"/>
                      <a:round/>
                      <a:headEnd type="none" w="med" len="med"/>
                      <a:tailEnd type="none" w="med" len="med"/>
                    </a:lnL>
                  </a:tcPr>
                </a:tc>
                <a:tc>
                  <a:txBody>
                    <a:bodyPr/>
                    <a:lstStyle/>
                    <a:p>
                      <a:r>
                        <a:rPr lang="de-DE" dirty="0"/>
                        <a:t>0</a:t>
                      </a:r>
                    </a:p>
                  </a:txBody>
                  <a:tcPr/>
                </a:tc>
                <a:tc>
                  <a:txBody>
                    <a:bodyPr/>
                    <a:lstStyle/>
                    <a:p>
                      <a:r>
                        <a:rPr lang="de-DE" dirty="0"/>
                        <a:t>0</a:t>
                      </a:r>
                    </a:p>
                  </a:txBody>
                  <a:tcPr/>
                </a:tc>
                <a:tc>
                  <a:txBody>
                    <a:bodyPr/>
                    <a:lstStyle/>
                    <a:p>
                      <a:r>
                        <a:rPr lang="de-DE" dirty="0"/>
                        <a:t>0</a:t>
                      </a:r>
                    </a:p>
                  </a:txBody>
                  <a:tcPr/>
                </a:tc>
                <a:tc>
                  <a:txBody>
                    <a:bodyPr/>
                    <a:lstStyle/>
                    <a:p>
                      <a:r>
                        <a:rPr lang="de-DE" dirty="0"/>
                        <a:t>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de-DE" dirty="0"/>
                        <a:t>0</a:t>
                      </a:r>
                    </a:p>
                  </a:txBody>
                  <a:tcPr>
                    <a:lnL w="12700" cap="flat" cmpd="sng" algn="ctr">
                      <a:solidFill>
                        <a:schemeClr val="tx1"/>
                      </a:solidFill>
                      <a:prstDash val="solid"/>
                      <a:round/>
                      <a:headEnd type="none" w="med" len="med"/>
                      <a:tailEnd type="none" w="med" len="med"/>
                    </a:lnL>
                  </a:tcPr>
                </a:tc>
                <a:tc>
                  <a:txBody>
                    <a:bodyPr/>
                    <a:lstStyle/>
                    <a:p>
                      <a:r>
                        <a:rPr lang="de-DE" dirty="0"/>
                        <a:t>1</a:t>
                      </a:r>
                    </a:p>
                  </a:txBody>
                  <a:tcPr/>
                </a:tc>
                <a:tc>
                  <a:txBody>
                    <a:bodyPr/>
                    <a:lstStyle/>
                    <a:p>
                      <a:r>
                        <a:rPr lang="de-DE" dirty="0"/>
                        <a:t>0</a:t>
                      </a:r>
                    </a:p>
                  </a:txBody>
                  <a:tcPr/>
                </a:tc>
                <a:tc>
                  <a:txBody>
                    <a:bodyPr/>
                    <a:lstStyle/>
                    <a:p>
                      <a:r>
                        <a:rPr lang="de-DE" dirty="0"/>
                        <a:t>0</a:t>
                      </a:r>
                    </a:p>
                  </a:txBody>
                  <a:tcPr/>
                </a:tc>
                <a:tc>
                  <a:txBody>
                    <a:bodyPr/>
                    <a:lstStyle/>
                    <a:p>
                      <a:r>
                        <a:rPr lang="de-DE" dirty="0"/>
                        <a:t>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r>
                        <a:rPr lang="de-DE" dirty="0"/>
                        <a:t>1</a:t>
                      </a:r>
                    </a:p>
                  </a:txBody>
                  <a:tcPr>
                    <a:lnL w="12700" cap="flat" cmpd="sng" algn="ctr">
                      <a:solidFill>
                        <a:schemeClr val="tx1"/>
                      </a:solidFill>
                      <a:prstDash val="solid"/>
                      <a:round/>
                      <a:headEnd type="none" w="med" len="med"/>
                      <a:tailEnd type="none" w="med" len="med"/>
                    </a:lnL>
                  </a:tcPr>
                </a:tc>
                <a:tc>
                  <a:txBody>
                    <a:bodyPr/>
                    <a:lstStyle/>
                    <a:p>
                      <a:r>
                        <a:rPr lang="de-DE" dirty="0"/>
                        <a:t>1</a:t>
                      </a:r>
                    </a:p>
                  </a:txBody>
                  <a:tcPr/>
                </a:tc>
                <a:tc>
                  <a:txBody>
                    <a:bodyPr/>
                    <a:lstStyle/>
                    <a:p>
                      <a:r>
                        <a:rPr lang="de-DE" dirty="0"/>
                        <a:t>0</a:t>
                      </a:r>
                    </a:p>
                  </a:txBody>
                  <a:tcPr/>
                </a:tc>
                <a:tc>
                  <a:txBody>
                    <a:bodyPr/>
                    <a:lstStyle/>
                    <a:p>
                      <a:r>
                        <a:rPr lang="de-DE" dirty="0"/>
                        <a:t>0</a:t>
                      </a:r>
                    </a:p>
                  </a:txBody>
                  <a:tcPr/>
                </a:tc>
                <a:tc>
                  <a:txBody>
                    <a:bodyPr/>
                    <a:lstStyle/>
                    <a:p>
                      <a:r>
                        <a:rPr lang="de-DE" dirty="0"/>
                        <a:t>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r>
                        <a:rPr lang="de-DE" dirty="0"/>
                        <a:t>0</a:t>
                      </a:r>
                    </a:p>
                  </a:txBody>
                  <a:tcPr>
                    <a:lnL w="12700" cap="flat" cmpd="sng" algn="ctr">
                      <a:solidFill>
                        <a:schemeClr val="tx1"/>
                      </a:solidFill>
                      <a:prstDash val="solid"/>
                      <a:round/>
                      <a:headEnd type="none" w="med" len="med"/>
                      <a:tailEnd type="none" w="med" len="med"/>
                    </a:lnL>
                  </a:tcPr>
                </a:tc>
                <a:tc>
                  <a:txBody>
                    <a:bodyPr/>
                    <a:lstStyle/>
                    <a:p>
                      <a:r>
                        <a:rPr lang="de-DE" dirty="0"/>
                        <a:t>0</a:t>
                      </a:r>
                    </a:p>
                  </a:txBody>
                  <a:tcPr/>
                </a:tc>
                <a:tc>
                  <a:txBody>
                    <a:bodyPr/>
                    <a:lstStyle/>
                    <a:p>
                      <a:r>
                        <a:rPr lang="de-DE" dirty="0"/>
                        <a:t>0</a:t>
                      </a:r>
                    </a:p>
                  </a:txBody>
                  <a:tcPr/>
                </a:tc>
                <a:tc>
                  <a:txBody>
                    <a:bodyPr/>
                    <a:lstStyle/>
                    <a:p>
                      <a:r>
                        <a:rPr lang="de-DE" dirty="0"/>
                        <a:t>0</a:t>
                      </a:r>
                    </a:p>
                  </a:txBody>
                  <a:tcPr/>
                </a:tc>
                <a:tc>
                  <a:txBody>
                    <a:bodyPr/>
                    <a:lstStyle/>
                    <a:p>
                      <a:r>
                        <a:rPr lang="de-DE" dirty="0"/>
                        <a:t>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70840">
                <a:tc>
                  <a:txBody>
                    <a:bodyPr/>
                    <a:lstStyle/>
                    <a:p>
                      <a:r>
                        <a:rPr lang="de-DE" dirty="0"/>
                        <a:t>1</a:t>
                      </a:r>
                    </a:p>
                  </a:txBody>
                  <a:tcPr>
                    <a:lnL w="12700" cap="flat" cmpd="sng" algn="ctr">
                      <a:solidFill>
                        <a:schemeClr val="tx1"/>
                      </a:solidFill>
                      <a:prstDash val="solid"/>
                      <a:round/>
                      <a:headEnd type="none" w="med" len="med"/>
                      <a:tailEnd type="none" w="med" len="med"/>
                    </a:lnL>
                  </a:tcPr>
                </a:tc>
                <a:tc>
                  <a:txBody>
                    <a:bodyPr/>
                    <a:lstStyle/>
                    <a:p>
                      <a:r>
                        <a:rPr lang="de-DE" dirty="0"/>
                        <a:t>0</a:t>
                      </a:r>
                    </a:p>
                  </a:txBody>
                  <a:tcPr/>
                </a:tc>
                <a:tc>
                  <a:txBody>
                    <a:bodyPr/>
                    <a:lstStyle/>
                    <a:p>
                      <a:r>
                        <a:rPr lang="de-DE" dirty="0"/>
                        <a:t>0</a:t>
                      </a:r>
                    </a:p>
                  </a:txBody>
                  <a:tcPr/>
                </a:tc>
                <a:tc>
                  <a:txBody>
                    <a:bodyPr/>
                    <a:lstStyle/>
                    <a:p>
                      <a:r>
                        <a:rPr lang="de-DE" dirty="0"/>
                        <a:t>0</a:t>
                      </a:r>
                    </a:p>
                  </a:txBody>
                  <a:tcPr/>
                </a:tc>
                <a:tc>
                  <a:txBody>
                    <a:bodyPr/>
                    <a:lstStyle/>
                    <a:p>
                      <a:r>
                        <a:rPr lang="de-DE" dirty="0"/>
                        <a:t>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370840">
                <a:tc>
                  <a:txBody>
                    <a:bodyPr/>
                    <a:lstStyle/>
                    <a:p>
                      <a:r>
                        <a:rPr lang="de-DE" dirty="0"/>
                        <a:t>0</a:t>
                      </a:r>
                    </a:p>
                  </a:txBody>
                  <a:tcPr>
                    <a:lnL w="12700" cap="flat" cmpd="sng" algn="ctr">
                      <a:solidFill>
                        <a:schemeClr val="tx1"/>
                      </a:solidFill>
                      <a:prstDash val="solid"/>
                      <a:round/>
                      <a:headEnd type="none" w="med" len="med"/>
                      <a:tailEnd type="none" w="med" len="med"/>
                    </a:lnL>
                  </a:tcPr>
                </a:tc>
                <a:tc>
                  <a:txBody>
                    <a:bodyPr/>
                    <a:lstStyle/>
                    <a:p>
                      <a:r>
                        <a:rPr lang="de-DE" dirty="0"/>
                        <a:t>0</a:t>
                      </a:r>
                    </a:p>
                  </a:txBody>
                  <a:tcPr/>
                </a:tc>
                <a:tc>
                  <a:txBody>
                    <a:bodyPr/>
                    <a:lstStyle/>
                    <a:p>
                      <a:r>
                        <a:rPr lang="de-DE" dirty="0"/>
                        <a:t>1</a:t>
                      </a:r>
                    </a:p>
                  </a:txBody>
                  <a:tcPr/>
                </a:tc>
                <a:tc>
                  <a:txBody>
                    <a:bodyPr/>
                    <a:lstStyle/>
                    <a:p>
                      <a:r>
                        <a:rPr lang="de-DE" dirty="0"/>
                        <a:t>1</a:t>
                      </a:r>
                    </a:p>
                  </a:txBody>
                  <a:tcPr/>
                </a:tc>
                <a:tc>
                  <a:txBody>
                    <a:bodyPr/>
                    <a:lstStyle/>
                    <a:p>
                      <a:r>
                        <a:rPr lang="de-DE"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bl>
          </a:graphicData>
        </a:graphic>
      </p:graphicFrame>
      <p:sp>
        <p:nvSpPr>
          <p:cNvPr id="14" name="Carré corné 13"/>
          <p:cNvSpPr/>
          <p:nvPr/>
        </p:nvSpPr>
        <p:spPr>
          <a:xfrm>
            <a:off x="3215680" y="3807048"/>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1</a:t>
            </a:r>
          </a:p>
        </p:txBody>
      </p:sp>
      <p:sp>
        <p:nvSpPr>
          <p:cNvPr id="15" name="Carré corné 14"/>
          <p:cNvSpPr/>
          <p:nvPr/>
        </p:nvSpPr>
        <p:spPr>
          <a:xfrm>
            <a:off x="3647728" y="3807048"/>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2</a:t>
            </a:r>
          </a:p>
        </p:txBody>
      </p:sp>
      <p:sp>
        <p:nvSpPr>
          <p:cNvPr id="16" name="Carré corné 15"/>
          <p:cNvSpPr/>
          <p:nvPr/>
        </p:nvSpPr>
        <p:spPr>
          <a:xfrm>
            <a:off x="4079776" y="3807048"/>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3</a:t>
            </a:r>
          </a:p>
        </p:txBody>
      </p:sp>
      <p:sp>
        <p:nvSpPr>
          <p:cNvPr id="17" name="Carré corné 16"/>
          <p:cNvSpPr/>
          <p:nvPr/>
        </p:nvSpPr>
        <p:spPr>
          <a:xfrm>
            <a:off x="4511824" y="3807048"/>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4</a:t>
            </a:r>
          </a:p>
        </p:txBody>
      </p:sp>
      <p:sp>
        <p:nvSpPr>
          <p:cNvPr id="18" name="Carré corné 17"/>
          <p:cNvSpPr/>
          <p:nvPr/>
        </p:nvSpPr>
        <p:spPr>
          <a:xfrm>
            <a:off x="4943872" y="3807048"/>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5</a:t>
            </a:r>
          </a:p>
        </p:txBody>
      </p:sp>
      <p:sp>
        <p:nvSpPr>
          <p:cNvPr id="19" name="Carré corné 18"/>
          <p:cNvSpPr/>
          <p:nvPr/>
        </p:nvSpPr>
        <p:spPr>
          <a:xfrm>
            <a:off x="5375920" y="3807048"/>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6</a:t>
            </a:r>
          </a:p>
        </p:txBody>
      </p:sp>
      <p:sp>
        <p:nvSpPr>
          <p:cNvPr id="20" name="Carré corné 19"/>
          <p:cNvSpPr/>
          <p:nvPr/>
        </p:nvSpPr>
        <p:spPr>
          <a:xfrm>
            <a:off x="5807968" y="3807048"/>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7</a:t>
            </a:r>
          </a:p>
        </p:txBody>
      </p:sp>
      <p:sp>
        <p:nvSpPr>
          <p:cNvPr id="21" name="Carré corné 20"/>
          <p:cNvSpPr/>
          <p:nvPr/>
        </p:nvSpPr>
        <p:spPr>
          <a:xfrm>
            <a:off x="6240016" y="3807048"/>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8</a:t>
            </a:r>
          </a:p>
        </p:txBody>
      </p:sp>
      <p:sp>
        <p:nvSpPr>
          <p:cNvPr id="22" name="Carré corné 21"/>
          <p:cNvSpPr/>
          <p:nvPr/>
        </p:nvSpPr>
        <p:spPr>
          <a:xfrm>
            <a:off x="6672064" y="3807048"/>
            <a:ext cx="288032" cy="36004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defRPr/>
            </a:pPr>
            <a:r>
              <a:rPr lang="de-DE" dirty="0">
                <a:solidFill>
                  <a:prstClr val="black"/>
                </a:solidFill>
                <a:latin typeface="Calibri"/>
              </a:rPr>
              <a:t>9</a:t>
            </a:r>
          </a:p>
        </p:txBody>
      </p:sp>
      <p:sp>
        <p:nvSpPr>
          <p:cNvPr id="23" name="ZoneTexte 22"/>
          <p:cNvSpPr txBox="1"/>
          <p:nvPr/>
        </p:nvSpPr>
        <p:spPr>
          <a:xfrm>
            <a:off x="2135560" y="3735040"/>
            <a:ext cx="720080" cy="369332"/>
          </a:xfrm>
          <a:prstGeom prst="rect">
            <a:avLst/>
          </a:prstGeom>
          <a:noFill/>
        </p:spPr>
        <p:txBody>
          <a:bodyPr wrap="square" rtlCol="0">
            <a:spAutoFit/>
          </a:bodyPr>
          <a:lstStyle/>
          <a:p>
            <a:pPr>
              <a:defRPr/>
            </a:pPr>
            <a:r>
              <a:rPr lang="de-DE" b="1" dirty="0">
                <a:solidFill>
                  <a:prstClr val="black"/>
                </a:solidFill>
                <a:latin typeface="Calibri"/>
              </a:rPr>
              <a:t>T59 =</a:t>
            </a:r>
          </a:p>
        </p:txBody>
      </p:sp>
      <p:graphicFrame>
        <p:nvGraphicFramePr>
          <p:cNvPr id="24" name="Espace réservé du contenu 3"/>
          <p:cNvGraphicFramePr>
            <a:graphicFrameLocks/>
          </p:cNvGraphicFramePr>
          <p:nvPr/>
        </p:nvGraphicFramePr>
        <p:xfrm>
          <a:off x="2625408" y="1700808"/>
          <a:ext cx="1940626" cy="802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Carré corné 24"/>
          <p:cNvSpPr/>
          <p:nvPr/>
        </p:nvSpPr>
        <p:spPr>
          <a:xfrm>
            <a:off x="2010258" y="192070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FR" dirty="0">
              <a:solidFill>
                <a:prstClr val="black"/>
              </a:solidFill>
              <a:latin typeface="Calibri"/>
            </a:endParaRPr>
          </a:p>
        </p:txBody>
      </p:sp>
      <p:sp>
        <p:nvSpPr>
          <p:cNvPr id="26" name="Carré corné 25"/>
          <p:cNvSpPr/>
          <p:nvPr/>
        </p:nvSpPr>
        <p:spPr>
          <a:xfrm>
            <a:off x="2112702" y="1986828"/>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FR" dirty="0">
              <a:solidFill>
                <a:prstClr val="black"/>
              </a:solidFill>
              <a:latin typeface="Calibri"/>
            </a:endParaRPr>
          </a:p>
        </p:txBody>
      </p:sp>
      <p:sp>
        <p:nvSpPr>
          <p:cNvPr id="27" name="Carré corné 26"/>
          <p:cNvSpPr/>
          <p:nvPr/>
        </p:nvSpPr>
        <p:spPr>
          <a:xfrm>
            <a:off x="2189770" y="2060849"/>
            <a:ext cx="221084" cy="218037"/>
          </a:xfrm>
          <a:prstGeom prst="foldedCorner">
            <a:avLst>
              <a:gd name="adj" fmla="val 29004"/>
            </a:avLst>
          </a:prstGeom>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fr-FR" dirty="0">
              <a:solidFill>
                <a:prstClr val="black"/>
              </a:solidFill>
              <a:latin typeface="Calibri"/>
            </a:endParaRPr>
          </a:p>
        </p:txBody>
      </p:sp>
      <p:pic>
        <p:nvPicPr>
          <p:cNvPr id="28" name="Picture 2"/>
          <p:cNvPicPr>
            <a:picLocks noChangeAspect="1" noChangeArrowheads="1"/>
          </p:cNvPicPr>
          <p:nvPr/>
        </p:nvPicPr>
        <p:blipFill>
          <a:blip r:embed="rId7" cstate="print"/>
          <a:srcRect l="17905" r="16216"/>
          <a:stretch>
            <a:fillRect/>
          </a:stretch>
        </p:blipFill>
        <p:spPr bwMode="auto">
          <a:xfrm>
            <a:off x="4583832" y="1844825"/>
            <a:ext cx="521854" cy="438889"/>
          </a:xfrm>
          <a:prstGeom prst="rect">
            <a:avLst/>
          </a:prstGeom>
          <a:noFill/>
          <a:ln w="9525">
            <a:noFill/>
            <a:miter lim="800000"/>
            <a:headEnd/>
            <a:tailEnd/>
          </a:ln>
        </p:spPr>
      </p:pic>
      <p:grpSp>
        <p:nvGrpSpPr>
          <p:cNvPr id="29" name="Groupe 28"/>
          <p:cNvGrpSpPr/>
          <p:nvPr/>
        </p:nvGrpSpPr>
        <p:grpSpPr>
          <a:xfrm>
            <a:off x="2495601" y="2001899"/>
            <a:ext cx="171355" cy="200453"/>
            <a:chOff x="889485" y="301089"/>
            <a:chExt cx="171355" cy="200453"/>
          </a:xfrm>
        </p:grpSpPr>
        <p:sp>
          <p:nvSpPr>
            <p:cNvPr id="30" name="Flèche droite 29"/>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1"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defRPr/>
              </a:pPr>
              <a:endParaRPr lang="de-DE" sz="800">
                <a:solidFill>
                  <a:prstClr val="black">
                    <a:hueOff val="0"/>
                    <a:satOff val="0"/>
                    <a:lumOff val="0"/>
                    <a:alphaOff val="0"/>
                  </a:prstClr>
                </a:solidFill>
                <a:latin typeface="Calibri"/>
              </a:endParaRPr>
            </a:p>
          </p:txBody>
        </p:sp>
      </p:grpSp>
      <p:grpSp>
        <p:nvGrpSpPr>
          <p:cNvPr id="32" name="Groupe 31"/>
          <p:cNvGrpSpPr/>
          <p:nvPr/>
        </p:nvGrpSpPr>
        <p:grpSpPr>
          <a:xfrm>
            <a:off x="4511825" y="2001899"/>
            <a:ext cx="171355" cy="200453"/>
            <a:chOff x="889485" y="301089"/>
            <a:chExt cx="171355" cy="200453"/>
          </a:xfrm>
        </p:grpSpPr>
        <p:sp>
          <p:nvSpPr>
            <p:cNvPr id="33" name="Flèche droite 32"/>
            <p:cNvSpPr/>
            <p:nvPr/>
          </p:nvSpPr>
          <p:spPr>
            <a:xfrm>
              <a:off x="889485" y="301089"/>
              <a:ext cx="171355" cy="20045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4" name="Flèche droite 4"/>
            <p:cNvSpPr/>
            <p:nvPr/>
          </p:nvSpPr>
          <p:spPr>
            <a:xfrm>
              <a:off x="889485" y="341180"/>
              <a:ext cx="119949" cy="1202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355600">
                <a:lnSpc>
                  <a:spcPct val="90000"/>
                </a:lnSpc>
                <a:spcBef>
                  <a:spcPct val="0"/>
                </a:spcBef>
                <a:spcAft>
                  <a:spcPct val="35000"/>
                </a:spcAft>
                <a:defRPr/>
              </a:pPr>
              <a:endParaRPr lang="de-DE" sz="800">
                <a:solidFill>
                  <a:prstClr val="black">
                    <a:hueOff val="0"/>
                    <a:satOff val="0"/>
                    <a:lumOff val="0"/>
                    <a:alphaOff val="0"/>
                  </a:prstClr>
                </a:solidFill>
                <a:latin typeface="Calibri"/>
              </a:endParaRPr>
            </a:p>
          </p:txBody>
        </p:sp>
      </p:grpSp>
      <p:grpSp>
        <p:nvGrpSpPr>
          <p:cNvPr id="35" name="Groupe 34"/>
          <p:cNvGrpSpPr/>
          <p:nvPr/>
        </p:nvGrpSpPr>
        <p:grpSpPr>
          <a:xfrm>
            <a:off x="2639616" y="1822258"/>
            <a:ext cx="808278" cy="598631"/>
            <a:chOff x="1131968" y="102000"/>
            <a:chExt cx="808278" cy="598631"/>
          </a:xfrm>
        </p:grpSpPr>
        <p:sp>
          <p:nvSpPr>
            <p:cNvPr id="36" name="Rectangle à coins arrondis 35"/>
            <p:cNvSpPr/>
            <p:nvPr/>
          </p:nvSpPr>
          <p:spPr>
            <a:xfrm>
              <a:off x="1131968" y="102000"/>
              <a:ext cx="808278" cy="598631"/>
            </a:xfrm>
            <a:prstGeom prst="roundRect">
              <a:avLst>
                <a:gd name="adj" fmla="val 10000"/>
              </a:avLst>
            </a:prstGeom>
          </p:spPr>
          <p:style>
            <a:lnRef idx="2">
              <a:schemeClr val="lt1">
                <a:hueOff val="0"/>
                <a:satOff val="0"/>
                <a:lumOff val="0"/>
                <a:alphaOff val="0"/>
              </a:schemeClr>
            </a:lnRef>
            <a:fillRef idx="1">
              <a:schemeClr val="accent2">
                <a:shade val="50000"/>
                <a:hueOff val="-41484"/>
                <a:satOff val="-8409"/>
                <a:lumOff val="46251"/>
                <a:alphaOff val="0"/>
              </a:schemeClr>
            </a:fillRef>
            <a:effectRef idx="0">
              <a:schemeClr val="accent2">
                <a:shade val="50000"/>
                <a:hueOff val="-41484"/>
                <a:satOff val="-8409"/>
                <a:lumOff val="46251"/>
                <a:alphaOff val="0"/>
              </a:schemeClr>
            </a:effectRef>
            <a:fontRef idx="minor">
              <a:schemeClr val="lt1"/>
            </a:fontRef>
          </p:style>
          <p:txBody>
            <a:bodyPr/>
            <a:lstStyle/>
            <a:p>
              <a:endParaRPr lang="en-US"/>
            </a:p>
          </p:txBody>
        </p:sp>
        <p:sp>
          <p:nvSpPr>
            <p:cNvPr id="37" name="Rectangle 36"/>
            <p:cNvSpPr/>
            <p:nvPr/>
          </p:nvSpPr>
          <p:spPr>
            <a:xfrm>
              <a:off x="1149501" y="119533"/>
              <a:ext cx="773212" cy="5635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algn="ctr" defTabSz="488950">
                <a:lnSpc>
                  <a:spcPct val="90000"/>
                </a:lnSpc>
                <a:spcBef>
                  <a:spcPct val="0"/>
                </a:spcBef>
                <a:spcAft>
                  <a:spcPct val="35000"/>
                </a:spcAft>
                <a:defRPr/>
              </a:pPr>
              <a:r>
                <a:rPr lang="de-DE" sz="1100" dirty="0">
                  <a:solidFill>
                    <a:prstClr val="white"/>
                  </a:solidFill>
                  <a:latin typeface="Calibri"/>
                </a:rPr>
                <a:t>Tag generation</a:t>
              </a:r>
            </a:p>
          </p:txBody>
        </p:sp>
      </p:grpSp>
      <p:sp>
        <p:nvSpPr>
          <p:cNvPr id="38" name="ZoneTexte 37"/>
          <p:cNvSpPr txBox="1"/>
          <p:nvPr/>
        </p:nvSpPr>
        <p:spPr>
          <a:xfrm>
            <a:off x="2207568" y="2708921"/>
            <a:ext cx="1800200" cy="369332"/>
          </a:xfrm>
          <a:prstGeom prst="rect">
            <a:avLst/>
          </a:prstGeom>
          <a:noFill/>
        </p:spPr>
        <p:txBody>
          <a:bodyPr wrap="square" rtlCol="0">
            <a:spAutoFit/>
          </a:bodyPr>
          <a:lstStyle/>
          <a:p>
            <a:pPr>
              <a:defRPr/>
            </a:pPr>
            <a:r>
              <a:rPr lang="de-DE" b="1" dirty="0">
                <a:solidFill>
                  <a:prstClr val="black"/>
                </a:solidFill>
                <a:latin typeface="Calibri"/>
              </a:rPr>
              <a:t>Z55 = T59 *T95</a:t>
            </a:r>
          </a:p>
        </p:txBody>
      </p:sp>
      <p:sp>
        <p:nvSpPr>
          <p:cNvPr id="3" name="Footer Placeholder 2">
            <a:extLst>
              <a:ext uri="{FF2B5EF4-FFF2-40B4-BE49-F238E27FC236}">
                <a16:creationId xmlns:a16="http://schemas.microsoft.com/office/drawing/2014/main" id="{B1E2A2CE-E462-04FA-D6C4-4965BE0D9D7E}"/>
              </a:ext>
            </a:extLst>
          </p:cNvPr>
          <p:cNvSpPr>
            <a:spLocks noGrp="1"/>
          </p:cNvSpPr>
          <p:nvPr>
            <p:ph type="ftr" sz="quarter" idx="11"/>
          </p:nvPr>
        </p:nvSpPr>
        <p:spPr/>
        <p:txBody>
          <a:bodyPr/>
          <a:lstStyle/>
          <a:p>
            <a:r>
              <a:rPr lang="en-US"/>
              <a:t>Knowledge</a:t>
            </a:r>
            <a:endParaRPr lang="en-US" dirty="0"/>
          </a:p>
        </p:txBody>
      </p:sp>
      <p:sp>
        <p:nvSpPr>
          <p:cNvPr id="4" name="Slide Number Placeholder 3">
            <a:extLst>
              <a:ext uri="{FF2B5EF4-FFF2-40B4-BE49-F238E27FC236}">
                <a16:creationId xmlns:a16="http://schemas.microsoft.com/office/drawing/2014/main" id="{ECD27075-3E44-220B-98C0-57D3FAD1101E}"/>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1|19.4|3.8|15.4|15.3|24.4"/>
</p:tagLst>
</file>

<file path=ppt/theme/theme1.xml><?xml version="1.0" encoding="utf-8"?>
<a:theme xmlns:a="http://schemas.openxmlformats.org/drawingml/2006/main" name="GradientVT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2.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E87F72-70BF-43BC-A0D4-53665DC12672}">
  <ds:schemaRefs>
    <ds:schemaRef ds:uri="230e9df3-be65-4c73-a93b-d1236ebd677e"/>
    <ds:schemaRef ds:uri="http://www.w3.org/XML/1998/namespace"/>
    <ds:schemaRef ds:uri="http://schemas.microsoft.com/sharepoint/v3"/>
    <ds:schemaRef ds:uri="16c05727-aa75-4e4a-9b5f-8a80a1165891"/>
    <ds:schemaRef ds:uri="http://schemas.microsoft.com/office/infopath/2007/PartnerControls"/>
    <ds:schemaRef ds:uri="71af3243-3dd4-4a8d-8c0d-dd76da1f02a5"/>
    <ds:schemaRef ds:uri="http://schemas.microsoft.com/office/2006/documentManagement/types"/>
    <ds:schemaRef ds:uri="http://purl.org/dc/terms/"/>
    <ds:schemaRef ds:uri="http://purl.org/dc/elements/1.1/"/>
    <ds:schemaRef ds:uri="http://schemas.openxmlformats.org/package/2006/metadata/core-properties"/>
    <ds:schemaRef ds:uri="http://schemas.microsoft.com/office/2006/metadata/properties"/>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2304</TotalTime>
  <Words>960</Words>
  <Application>Microsoft Office PowerPoint</Application>
  <PresentationFormat>Widescreen</PresentationFormat>
  <Paragraphs>465</Paragraphs>
  <Slides>41</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-apple-system</vt:lpstr>
      <vt:lpstr>Arial</vt:lpstr>
      <vt:lpstr>Calibri</vt:lpstr>
      <vt:lpstr>Soehne</vt:lpstr>
      <vt:lpstr>Univers</vt:lpstr>
      <vt:lpstr>GradientVTI</vt:lpstr>
      <vt:lpstr>Knowledge</vt:lpstr>
      <vt:lpstr>Knowledge</vt:lpstr>
      <vt:lpstr>TEDx Datanauts</vt:lpstr>
      <vt:lpstr>PowerPoint Presentation</vt:lpstr>
      <vt:lpstr>Processing Workflow</vt:lpstr>
      <vt:lpstr>Tag generation  </vt:lpstr>
      <vt:lpstr>Tag generation </vt:lpstr>
      <vt:lpstr>Graph drawing</vt:lpstr>
      <vt:lpstr>Graph drawing</vt:lpstr>
      <vt:lpstr>From adjacency matrix to Graph </vt:lpstr>
      <vt:lpstr>Force-directed Graph drawing </vt:lpstr>
      <vt:lpstr>Terminology</vt:lpstr>
      <vt:lpstr>Machine Learning</vt:lpstr>
      <vt:lpstr>Deep Learning</vt:lpstr>
      <vt:lpstr>Self-supervised next word prediction</vt:lpstr>
      <vt:lpstr>Timeline of Natural Language Processing</vt:lpstr>
      <vt:lpstr>Large Language Models Landscape</vt:lpstr>
      <vt:lpstr>Chaining</vt:lpstr>
      <vt:lpstr>Develop LLM-based apps Connect to Local data</vt:lpstr>
      <vt:lpstr>Processing Workflow</vt:lpstr>
      <vt:lpstr>Processing Workflow</vt:lpstr>
      <vt:lpstr>PowerPoint Presentation</vt:lpstr>
      <vt:lpstr>PowerPoint Presentation</vt:lpstr>
      <vt:lpstr>PowerPoint Presentation</vt:lpstr>
      <vt:lpstr>PowerPoint Presentation</vt:lpstr>
      <vt:lpstr>Knowledge</vt:lpstr>
      <vt:lpstr>Knowledge</vt:lpstr>
      <vt:lpstr>Knowledge</vt:lpstr>
      <vt:lpstr>Knowledge</vt:lpstr>
      <vt:lpstr>Knowledge</vt:lpstr>
      <vt:lpstr>Knowledge</vt:lpstr>
      <vt:lpstr>Knowledge</vt:lpstr>
      <vt:lpstr>ChatGPT</vt:lpstr>
      <vt:lpstr>ChatGPT API</vt:lpstr>
      <vt:lpstr>GPT-4</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GPTs</dc:title>
  <dc:creator>Yann Debray</dc:creator>
  <cp:lastModifiedBy>Yann Debray</cp:lastModifiedBy>
  <cp:revision>2</cp:revision>
  <dcterms:created xsi:type="dcterms:W3CDTF">2024-05-19T15:42:13Z</dcterms:created>
  <dcterms:modified xsi:type="dcterms:W3CDTF">2024-11-11T05:02:06Z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